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Maven Pro" pitchFamily="2" charset="77"/>
      <p:regular r:id="rId8"/>
      <p:bold r:id="rId9"/>
    </p:embeddedFont>
    <p:embeddedFont>
      <p:font typeface="Nunito" pitchFamily="2" charset="77"/>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67"/>
  </p:normalViewPr>
  <p:slideViewPr>
    <p:cSldViewPr snapToGrid="0">
      <p:cViewPr varScale="1">
        <p:scale>
          <a:sx n="106" d="100"/>
          <a:sy n="106" d="100"/>
        </p:scale>
        <p:origin x="232"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2ed5fdbd52c_0_2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2ed5fdbd52c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ed5fdbd52c_0_2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2ed5fdbd52c_0_2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2ed5fdbd52c_0_2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2ed5fdbd52c_0_2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2ed5fdbd52c_0_2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2ed5fdbd52c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My internship with Talent Engines</a:t>
            </a:r>
            <a:endParaRPr/>
          </a:p>
        </p:txBody>
      </p:sp>
      <p:sp>
        <p:nvSpPr>
          <p:cNvPr id="278" name="Google Shape;278;p13"/>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Alabama Data Scholars Program</a:t>
            </a:r>
            <a:endParaRPr b="1"/>
          </a:p>
          <a:p>
            <a:pPr marL="0" lvl="0" indent="0" algn="l" rtl="0">
              <a:spcBef>
                <a:spcPts val="0"/>
              </a:spcBef>
              <a:spcAft>
                <a:spcPts val="0"/>
              </a:spcAft>
              <a:buNone/>
            </a:pPr>
            <a:r>
              <a:rPr lang="en"/>
              <a:t>Adam Battraw</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About Me</a:t>
            </a:r>
            <a:endParaRPr/>
          </a:p>
        </p:txBody>
      </p:sp>
      <p:sp>
        <p:nvSpPr>
          <p:cNvPr id="284" name="Google Shape;284;p14"/>
          <p:cNvSpPr txBox="1">
            <a:spLocks noGrp="1"/>
          </p:cNvSpPr>
          <p:nvPr>
            <p:ph type="body" idx="1"/>
          </p:nvPr>
        </p:nvSpPr>
        <p:spPr>
          <a:xfrm>
            <a:off x="406350" y="1976650"/>
            <a:ext cx="5473800" cy="2541600"/>
          </a:xfrm>
          <a:prstGeom prst="rect">
            <a:avLst/>
          </a:prstGeom>
        </p:spPr>
        <p:txBody>
          <a:bodyPr spcFirstLastPara="1" wrap="square" lIns="91425" tIns="91425" rIns="91425" bIns="91425" anchor="t" anchorCtr="0">
            <a:normAutofit lnSpcReduction="20000"/>
          </a:bodyPr>
          <a:lstStyle/>
          <a:p>
            <a:pPr marL="457200" lvl="0" indent="-323850" algn="l" rtl="0">
              <a:lnSpc>
                <a:spcPct val="200000"/>
              </a:lnSpc>
              <a:spcBef>
                <a:spcPts val="0"/>
              </a:spcBef>
              <a:spcAft>
                <a:spcPts val="0"/>
              </a:spcAft>
              <a:buSzPts val="1500"/>
              <a:buChar char="●"/>
            </a:pPr>
            <a:r>
              <a:rPr lang="en" sz="1500"/>
              <a:t>Going into my senior year at ASCTE in Huntsville</a:t>
            </a:r>
            <a:endParaRPr sz="1500"/>
          </a:p>
          <a:p>
            <a:pPr marL="457200" lvl="0" indent="-323850" algn="l" rtl="0">
              <a:lnSpc>
                <a:spcPct val="200000"/>
              </a:lnSpc>
              <a:spcBef>
                <a:spcPts val="0"/>
              </a:spcBef>
              <a:spcAft>
                <a:spcPts val="0"/>
              </a:spcAft>
              <a:buSzPts val="1500"/>
              <a:buChar char="●"/>
            </a:pPr>
            <a:r>
              <a:rPr lang="en" sz="1500"/>
              <a:t>I love archery, piano, reading, video games, camping, fishing, hiking, programming</a:t>
            </a:r>
            <a:endParaRPr sz="1500"/>
          </a:p>
          <a:p>
            <a:pPr marL="457200" lvl="0" indent="-323850" algn="l" rtl="0">
              <a:lnSpc>
                <a:spcPct val="200000"/>
              </a:lnSpc>
              <a:spcBef>
                <a:spcPts val="0"/>
              </a:spcBef>
              <a:spcAft>
                <a:spcPts val="0"/>
              </a:spcAft>
              <a:buSzPts val="1500"/>
              <a:buChar char="●"/>
            </a:pPr>
            <a:r>
              <a:rPr lang="en" sz="1500"/>
              <a:t>I plan to attend UAH with a major in computer science</a:t>
            </a:r>
            <a:endParaRPr sz="1500"/>
          </a:p>
          <a:p>
            <a:pPr marL="457200" lvl="0" indent="-323850" algn="l" rtl="0">
              <a:lnSpc>
                <a:spcPct val="200000"/>
              </a:lnSpc>
              <a:spcBef>
                <a:spcPts val="0"/>
              </a:spcBef>
              <a:spcAft>
                <a:spcPts val="0"/>
              </a:spcAft>
              <a:buSzPts val="1500"/>
              <a:buChar char="●"/>
            </a:pPr>
            <a:r>
              <a:rPr lang="en" sz="1500"/>
              <a:t>Intern for Talent Engines</a:t>
            </a:r>
            <a:endParaRPr sz="1500"/>
          </a:p>
          <a:p>
            <a:pPr marL="457200" lvl="0" indent="-323850" algn="l" rtl="0">
              <a:lnSpc>
                <a:spcPct val="200000"/>
              </a:lnSpc>
              <a:spcBef>
                <a:spcPts val="0"/>
              </a:spcBef>
              <a:spcAft>
                <a:spcPts val="0"/>
              </a:spcAft>
              <a:buSzPts val="1500"/>
              <a:buChar char="●"/>
            </a:pPr>
            <a:r>
              <a:rPr lang="en" sz="1500"/>
              <a:t>Mentored by Abizer Mamnoon</a:t>
            </a:r>
            <a:endParaRPr sz="1500"/>
          </a:p>
        </p:txBody>
      </p:sp>
      <p:pic>
        <p:nvPicPr>
          <p:cNvPr id="285" name="Google Shape;285;p14"/>
          <p:cNvPicPr preferRelativeResize="0"/>
          <p:nvPr/>
        </p:nvPicPr>
        <p:blipFill>
          <a:blip r:embed="rId3">
            <a:alphaModFix/>
          </a:blip>
          <a:stretch>
            <a:fillRect/>
          </a:stretch>
        </p:blipFill>
        <p:spPr>
          <a:xfrm>
            <a:off x="6246850" y="1277425"/>
            <a:ext cx="2430620" cy="324082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1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Project overview</a:t>
            </a:r>
            <a:endParaRPr/>
          </a:p>
        </p:txBody>
      </p:sp>
      <p:sp>
        <p:nvSpPr>
          <p:cNvPr id="291" name="Google Shape;291;p15"/>
          <p:cNvSpPr txBox="1">
            <a:spLocks noGrp="1"/>
          </p:cNvSpPr>
          <p:nvPr>
            <p:ph type="body" idx="1"/>
          </p:nvPr>
        </p:nvSpPr>
        <p:spPr>
          <a:xfrm>
            <a:off x="0" y="1853350"/>
            <a:ext cx="4132800" cy="3290100"/>
          </a:xfrm>
          <a:prstGeom prst="rect">
            <a:avLst/>
          </a:prstGeom>
        </p:spPr>
        <p:txBody>
          <a:bodyPr spcFirstLastPara="1" wrap="square" lIns="91425" tIns="91425" rIns="91425" bIns="91425" anchor="t" anchorCtr="0">
            <a:normAutofit fontScale="32500" lnSpcReduction="20000"/>
          </a:bodyPr>
          <a:lstStyle/>
          <a:p>
            <a:pPr marL="457200" lvl="0" indent="-314395" algn="l" rtl="0">
              <a:spcBef>
                <a:spcPts val="0"/>
              </a:spcBef>
              <a:spcAft>
                <a:spcPts val="0"/>
              </a:spcAft>
              <a:buSzPct val="100000"/>
              <a:buChar char="●"/>
            </a:pPr>
            <a:r>
              <a:rPr lang="en" sz="4157"/>
              <a:t>Chatbot to generate cypher queries for Neo4j database:</a:t>
            </a:r>
            <a:endParaRPr sz="4157"/>
          </a:p>
          <a:p>
            <a:pPr marL="914400" lvl="1" indent="-314395" algn="l" rtl="0">
              <a:spcBef>
                <a:spcPts val="0"/>
              </a:spcBef>
              <a:spcAft>
                <a:spcPts val="0"/>
              </a:spcAft>
              <a:buSzPct val="100000"/>
              <a:buChar char="○"/>
            </a:pPr>
            <a:r>
              <a:rPr lang="en" sz="4157"/>
              <a:t>Researched other tools and solutions to improve our chatbot</a:t>
            </a:r>
            <a:endParaRPr sz="4157"/>
          </a:p>
          <a:p>
            <a:pPr marL="914400" lvl="1" indent="-314395" algn="l" rtl="0">
              <a:spcBef>
                <a:spcPts val="0"/>
              </a:spcBef>
              <a:spcAft>
                <a:spcPts val="0"/>
              </a:spcAft>
              <a:buSzPct val="100000"/>
              <a:buChar char="○"/>
            </a:pPr>
            <a:r>
              <a:rPr lang="en" sz="4157"/>
              <a:t>Trained the bot and helped implement google searches into it</a:t>
            </a:r>
            <a:endParaRPr sz="4157"/>
          </a:p>
          <a:p>
            <a:pPr marL="914400" lvl="0" indent="0" algn="l" rtl="0">
              <a:spcBef>
                <a:spcPts val="1200"/>
              </a:spcBef>
              <a:spcAft>
                <a:spcPts val="0"/>
              </a:spcAft>
              <a:buNone/>
            </a:pPr>
            <a:endParaRPr sz="4157"/>
          </a:p>
          <a:p>
            <a:pPr marL="457200" lvl="0" indent="-314395" algn="l" rtl="0">
              <a:spcBef>
                <a:spcPts val="1200"/>
              </a:spcBef>
              <a:spcAft>
                <a:spcPts val="0"/>
              </a:spcAft>
              <a:buSzPct val="100000"/>
              <a:buChar char="●"/>
            </a:pPr>
            <a:r>
              <a:rPr lang="en" sz="4157"/>
              <a:t>Web scraping:</a:t>
            </a:r>
            <a:endParaRPr sz="4157"/>
          </a:p>
          <a:p>
            <a:pPr marL="914400" lvl="1" indent="-314395" algn="l" rtl="0">
              <a:spcBef>
                <a:spcPts val="0"/>
              </a:spcBef>
              <a:spcAft>
                <a:spcPts val="0"/>
              </a:spcAft>
              <a:buSzPct val="100000"/>
              <a:buChar char="○"/>
            </a:pPr>
            <a:r>
              <a:rPr lang="en" sz="4157"/>
              <a:t>Reviewed tools for web scraping such as Octoparse and parseHub</a:t>
            </a:r>
            <a:endParaRPr sz="4157"/>
          </a:p>
          <a:p>
            <a:pPr marL="914400" lvl="1" indent="-314395" algn="l" rtl="0">
              <a:spcBef>
                <a:spcPts val="0"/>
              </a:spcBef>
              <a:spcAft>
                <a:spcPts val="0"/>
              </a:spcAft>
              <a:buSzPct val="100000"/>
              <a:buChar char="○"/>
            </a:pPr>
            <a:r>
              <a:rPr lang="en" sz="4157"/>
              <a:t>Scraped several websites for information about law firm candidates</a:t>
            </a:r>
            <a:endParaRPr sz="4157"/>
          </a:p>
          <a:p>
            <a:pPr marL="0" lvl="0" indent="0" algn="l" rtl="0">
              <a:spcBef>
                <a:spcPts val="1200"/>
              </a:spcBef>
              <a:spcAft>
                <a:spcPts val="1200"/>
              </a:spcAft>
              <a:buNone/>
            </a:pPr>
            <a:r>
              <a:rPr lang="en"/>
              <a:t> </a:t>
            </a:r>
            <a:endParaRPr/>
          </a:p>
        </p:txBody>
      </p:sp>
      <p:pic>
        <p:nvPicPr>
          <p:cNvPr id="292" name="Google Shape;292;p15"/>
          <p:cNvPicPr preferRelativeResize="0"/>
          <p:nvPr/>
        </p:nvPicPr>
        <p:blipFill>
          <a:blip r:embed="rId3">
            <a:alphaModFix/>
          </a:blip>
          <a:stretch>
            <a:fillRect/>
          </a:stretch>
        </p:blipFill>
        <p:spPr>
          <a:xfrm>
            <a:off x="4293600" y="1853413"/>
            <a:ext cx="4656826" cy="2758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What did I learn?</a:t>
            </a:r>
            <a:endParaRPr/>
          </a:p>
        </p:txBody>
      </p:sp>
      <p:sp>
        <p:nvSpPr>
          <p:cNvPr id="298" name="Google Shape;298;p16"/>
          <p:cNvSpPr txBox="1">
            <a:spLocks noGrp="1"/>
          </p:cNvSpPr>
          <p:nvPr>
            <p:ph type="body" idx="1"/>
          </p:nvPr>
        </p:nvSpPr>
        <p:spPr>
          <a:xfrm>
            <a:off x="4572000" y="1990050"/>
            <a:ext cx="3762300" cy="25416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Char char="●"/>
            </a:pPr>
            <a:r>
              <a:rPr lang="en"/>
              <a:t>My confidence in speaking and presenting has grown</a:t>
            </a:r>
            <a:endParaRPr/>
          </a:p>
          <a:p>
            <a:pPr marL="457200" lvl="0" indent="-311150" algn="l" rtl="0">
              <a:spcBef>
                <a:spcPts val="0"/>
              </a:spcBef>
              <a:spcAft>
                <a:spcPts val="0"/>
              </a:spcAft>
              <a:buSzPts val="1300"/>
              <a:buChar char="●"/>
            </a:pPr>
            <a:r>
              <a:rPr lang="en"/>
              <a:t>I was able to learn valuable lessons in goal setting, personal values, entrepreneurship, and more from the Talent Engines CEO Michael Connolly.</a:t>
            </a:r>
            <a:endParaRPr/>
          </a:p>
          <a:p>
            <a:pPr marL="457200" lvl="0" indent="-311150" algn="l" rtl="0">
              <a:spcBef>
                <a:spcPts val="0"/>
              </a:spcBef>
              <a:spcAft>
                <a:spcPts val="0"/>
              </a:spcAft>
              <a:buSzPts val="1300"/>
              <a:buChar char="●"/>
            </a:pPr>
            <a:r>
              <a:rPr lang="en"/>
              <a:t>Most of all, I learned perseverance. When times are rough, keep going because there’s always a light at the end of the tunnel.</a:t>
            </a:r>
            <a:endParaRPr/>
          </a:p>
        </p:txBody>
      </p:sp>
      <p:pic>
        <p:nvPicPr>
          <p:cNvPr id="299" name="Google Shape;299;p16"/>
          <p:cNvPicPr preferRelativeResize="0"/>
          <p:nvPr/>
        </p:nvPicPr>
        <p:blipFill>
          <a:blip r:embed="rId3">
            <a:alphaModFix/>
          </a:blip>
          <a:stretch>
            <a:fillRect/>
          </a:stretch>
        </p:blipFill>
        <p:spPr>
          <a:xfrm>
            <a:off x="304800" y="1990038"/>
            <a:ext cx="4267199" cy="20153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1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Conclusion</a:t>
            </a:r>
            <a:endParaRPr/>
          </a:p>
        </p:txBody>
      </p:sp>
      <p:sp>
        <p:nvSpPr>
          <p:cNvPr id="305" name="Google Shape;305;p17"/>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1800"/>
              <a:t>Working with Talent Engines has been awesome for me this Summer and full of learning experiences. I would like to thank Abizer Mamnoon, Michael Connolly, and Kelsey Bickett for their leadership and support over these past few months. This internship has certainly helped fuel my interest in data science and AI and I look forward to learning more in the future.</a:t>
            </a:r>
            <a:endParaRPr sz="1800"/>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245</Words>
  <Application>Microsoft Macintosh PowerPoint</Application>
  <PresentationFormat>On-screen Show (16:9)</PresentationFormat>
  <Paragraphs>24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Maven Pro</vt:lpstr>
      <vt:lpstr>Nunito</vt:lpstr>
      <vt:lpstr>Momentum</vt:lpstr>
      <vt:lpstr>My internship with Talent Engines</vt:lpstr>
      <vt:lpstr>About Me</vt:lpstr>
      <vt:lpstr>Project overview</vt:lpstr>
      <vt:lpstr>What did I learn?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Kelsey Bickett</cp:lastModifiedBy>
  <cp:revision>1</cp:revision>
  <dcterms:modified xsi:type="dcterms:W3CDTF">2024-07-22T14:25:12Z</dcterms:modified>
</cp:coreProperties>
</file>