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  <p:embeddedFont>
      <p:font typeface="Arvo"/>
      <p:regular r:id="rId28"/>
      <p:bold r:id="rId29"/>
      <p:italic r:id="rId30"/>
      <p:boldItalic r:id="rId31"/>
    </p:embeddedFont>
    <p:embeddedFont>
      <p:font typeface="Montserrat Light"/>
      <p:regular r:id="rId32"/>
      <p:bold r:id="rId33"/>
      <p:italic r:id="rId34"/>
      <p:boldItalic r:id="rId35"/>
    </p:embeddedFont>
    <p:embeddedFont>
      <p:font typeface="Montserrat ExtraBold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3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schemas.openxmlformats.org/officeDocument/2006/relationships/font" Target="fonts/Arvo-regular.fnt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v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vo-boldItalic.fntdata"/><Relationship Id="rId30" Type="http://schemas.openxmlformats.org/officeDocument/2006/relationships/font" Target="fonts/Arvo-italic.fntdata"/><Relationship Id="rId11" Type="http://schemas.openxmlformats.org/officeDocument/2006/relationships/slide" Target="slides/slide6.xml"/><Relationship Id="rId33" Type="http://schemas.openxmlformats.org/officeDocument/2006/relationships/font" Target="fonts/MontserratLight-bold.fntdata"/><Relationship Id="rId10" Type="http://schemas.openxmlformats.org/officeDocument/2006/relationships/slide" Target="slides/slide5.xml"/><Relationship Id="rId32" Type="http://schemas.openxmlformats.org/officeDocument/2006/relationships/font" Target="fonts/MontserratLight-regular.fntdata"/><Relationship Id="rId13" Type="http://schemas.openxmlformats.org/officeDocument/2006/relationships/slide" Target="slides/slide8.xml"/><Relationship Id="rId35" Type="http://schemas.openxmlformats.org/officeDocument/2006/relationships/font" Target="fonts/Montserrat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MontserratLight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ExtraBold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ExtraBold-bold.fntdata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788e9f713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2788e9f713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de7457949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de7457949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e7457949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de7457949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e7457949_0_3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de7457949_0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de7457949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de7457949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de7457949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de7457949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de7457949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de7457949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2788e9f713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2788e9f713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de7457949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de7457949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840900" y="1856275"/>
            <a:ext cx="6809100" cy="14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 sz="3000"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9053" y="-19506"/>
            <a:ext cx="9174378" cy="5239395"/>
            <a:chOff x="918675" y="1874825"/>
            <a:chExt cx="1583400" cy="909475"/>
          </a:xfrm>
        </p:grpSpPr>
        <p:sp>
          <p:nvSpPr>
            <p:cNvPr id="12" name="Google Shape;12;p2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subtitle">
  <p:cSld name="TITLE_AND_BODY_1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82" name="Google Shape;82;p11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83" name="Google Shape;83;p11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1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1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Google Shape;86;p11"/>
          <p:cNvSpPr txBox="1"/>
          <p:nvPr>
            <p:ph type="title"/>
          </p:nvPr>
        </p:nvSpPr>
        <p:spPr>
          <a:xfrm>
            <a:off x="3261402" y="2243825"/>
            <a:ext cx="23265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b="1"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" type="subTitle"/>
          </p:nvPr>
        </p:nvSpPr>
        <p:spPr>
          <a:xfrm>
            <a:off x="3261402" y="2702671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07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2 columns slide" type="twoColTx">
  <p:cSld name="TITLE_AND_TWO_COLUMN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19750" y="400000"/>
            <a:ext cx="91440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Montserrat"/>
              <a:buNone/>
              <a:defRPr>
                <a:solidFill>
                  <a:srgbClr val="EFD67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2" type="title"/>
          </p:nvPr>
        </p:nvSpPr>
        <p:spPr>
          <a:xfrm>
            <a:off x="4741775" y="2057200"/>
            <a:ext cx="33735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2" name="Google Shape;92;p12"/>
          <p:cNvSpPr txBox="1"/>
          <p:nvPr>
            <p:ph idx="1" type="subTitle"/>
          </p:nvPr>
        </p:nvSpPr>
        <p:spPr>
          <a:xfrm>
            <a:off x="4596875" y="2372100"/>
            <a:ext cx="35184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3" type="title"/>
          </p:nvPr>
        </p:nvSpPr>
        <p:spPr>
          <a:xfrm>
            <a:off x="790300" y="2057200"/>
            <a:ext cx="34131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4" type="subTitle"/>
          </p:nvPr>
        </p:nvSpPr>
        <p:spPr>
          <a:xfrm>
            <a:off x="638828" y="2372100"/>
            <a:ext cx="35646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269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3 columns slide">
  <p:cSld name="TITLE_AND_TWO_COLUMNS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769125" y="933450"/>
            <a:ext cx="75915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98" name="Google Shape;98;p13"/>
          <p:cNvSpPr txBox="1"/>
          <p:nvPr>
            <p:ph idx="2" type="title"/>
          </p:nvPr>
        </p:nvSpPr>
        <p:spPr>
          <a:xfrm>
            <a:off x="985189" y="2386475"/>
            <a:ext cx="21288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99" name="Google Shape;99;p13"/>
          <p:cNvSpPr txBox="1"/>
          <p:nvPr>
            <p:ph idx="1" type="subTitle"/>
          </p:nvPr>
        </p:nvSpPr>
        <p:spPr>
          <a:xfrm>
            <a:off x="985189" y="2912121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3" type="title"/>
          </p:nvPr>
        </p:nvSpPr>
        <p:spPr>
          <a:xfrm>
            <a:off x="3514147" y="2386475"/>
            <a:ext cx="21288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1" name="Google Shape;101;p13"/>
          <p:cNvSpPr txBox="1"/>
          <p:nvPr>
            <p:ph idx="4" type="subTitle"/>
          </p:nvPr>
        </p:nvSpPr>
        <p:spPr>
          <a:xfrm>
            <a:off x="3514147" y="2912121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5" type="title"/>
          </p:nvPr>
        </p:nvSpPr>
        <p:spPr>
          <a:xfrm>
            <a:off x="5950873" y="2386475"/>
            <a:ext cx="21288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03" name="Google Shape;103;p13"/>
          <p:cNvSpPr txBox="1"/>
          <p:nvPr>
            <p:ph idx="6" type="subTitle"/>
          </p:nvPr>
        </p:nvSpPr>
        <p:spPr>
          <a:xfrm>
            <a:off x="5950873" y="2912121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6 columns slide">
  <p:cSld name="CUSTOM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-358950" y="933450"/>
            <a:ext cx="97356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2" type="title"/>
          </p:nvPr>
        </p:nvSpPr>
        <p:spPr>
          <a:xfrm>
            <a:off x="824663" y="1761800"/>
            <a:ext cx="25290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" type="subTitle"/>
          </p:nvPr>
        </p:nvSpPr>
        <p:spPr>
          <a:xfrm>
            <a:off x="824664" y="2135046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09" name="Google Shape;109;p14"/>
          <p:cNvSpPr txBox="1"/>
          <p:nvPr>
            <p:ph idx="3" type="title"/>
          </p:nvPr>
        </p:nvSpPr>
        <p:spPr>
          <a:xfrm>
            <a:off x="3353611" y="1761800"/>
            <a:ext cx="23265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10" name="Google Shape;110;p14"/>
          <p:cNvSpPr txBox="1"/>
          <p:nvPr>
            <p:ph idx="4" type="subTitle"/>
          </p:nvPr>
        </p:nvSpPr>
        <p:spPr>
          <a:xfrm>
            <a:off x="3353622" y="2135046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1" name="Google Shape;111;p14"/>
          <p:cNvSpPr txBox="1"/>
          <p:nvPr>
            <p:ph idx="5" type="title"/>
          </p:nvPr>
        </p:nvSpPr>
        <p:spPr>
          <a:xfrm>
            <a:off x="5790337" y="1761800"/>
            <a:ext cx="25290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12" name="Google Shape;112;p14"/>
          <p:cNvSpPr txBox="1"/>
          <p:nvPr>
            <p:ph idx="6" type="subTitle"/>
          </p:nvPr>
        </p:nvSpPr>
        <p:spPr>
          <a:xfrm>
            <a:off x="5790348" y="2135046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7" type="title"/>
          </p:nvPr>
        </p:nvSpPr>
        <p:spPr>
          <a:xfrm>
            <a:off x="824663" y="3190925"/>
            <a:ext cx="23265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8" type="subTitle"/>
          </p:nvPr>
        </p:nvSpPr>
        <p:spPr>
          <a:xfrm>
            <a:off x="824664" y="3564171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9" type="title"/>
          </p:nvPr>
        </p:nvSpPr>
        <p:spPr>
          <a:xfrm>
            <a:off x="3353612" y="3190925"/>
            <a:ext cx="23265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3" type="subTitle"/>
          </p:nvPr>
        </p:nvSpPr>
        <p:spPr>
          <a:xfrm>
            <a:off x="3353622" y="3564171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7" name="Google Shape;117;p14"/>
          <p:cNvSpPr txBox="1"/>
          <p:nvPr>
            <p:ph idx="14" type="title"/>
          </p:nvPr>
        </p:nvSpPr>
        <p:spPr>
          <a:xfrm>
            <a:off x="5790337" y="3190925"/>
            <a:ext cx="25290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b="1" sz="1400">
                <a:solidFill>
                  <a:srgbClr val="FF88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18" name="Google Shape;118;p14"/>
          <p:cNvSpPr txBox="1"/>
          <p:nvPr>
            <p:ph idx="15" type="subTitle"/>
          </p:nvPr>
        </p:nvSpPr>
        <p:spPr>
          <a:xfrm>
            <a:off x="5790348" y="3564171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9" name="Google Shape;119;p14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4710326" y="2566525"/>
            <a:ext cx="33507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b="1" sz="1800">
                <a:solidFill>
                  <a:srgbClr val="FF88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1" type="subTitle"/>
          </p:nvPr>
        </p:nvSpPr>
        <p:spPr>
          <a:xfrm>
            <a:off x="4710330" y="2971425"/>
            <a:ext cx="33507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&amp; text">
  <p:cSld name="ONE_COLUM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type="title"/>
          </p:nvPr>
        </p:nvSpPr>
        <p:spPr>
          <a:xfrm>
            <a:off x="1035475" y="3712450"/>
            <a:ext cx="38973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Font typeface="Montserrat Medium"/>
              <a:buNone/>
              <a:defRPr b="0">
                <a:solidFill>
                  <a:srgbClr val="FF883E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mage &amp; text">
  <p:cSld name="ONE_COLUMN_TEXT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>
            <p:ph type="title"/>
          </p:nvPr>
        </p:nvSpPr>
        <p:spPr>
          <a:xfrm>
            <a:off x="786624" y="2566525"/>
            <a:ext cx="75708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6000"/>
              <a:buNone/>
              <a:defRPr b="1" sz="6000">
                <a:solidFill>
                  <a:srgbClr val="FF883E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" type="subTitle"/>
          </p:nvPr>
        </p:nvSpPr>
        <p:spPr>
          <a:xfrm>
            <a:off x="892019" y="2971425"/>
            <a:ext cx="73599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&amp; some text slide">
  <p:cSld name="BIG_NUMBER">
    <p:bg>
      <p:bgPr>
        <a:solidFill>
          <a:srgbClr val="CC4A4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hasCustomPrompt="1" type="title"/>
          </p:nvPr>
        </p:nvSpPr>
        <p:spPr>
          <a:xfrm>
            <a:off x="742950" y="1532600"/>
            <a:ext cx="7729500" cy="196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 SemiBold"/>
              <a:buNone/>
              <a:defRPr sz="60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0"/>
              <a:buNone/>
              <a:defRPr sz="120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8"/>
          <p:cNvSpPr txBox="1"/>
          <p:nvPr>
            <p:ph idx="1" type="subTitle"/>
          </p:nvPr>
        </p:nvSpPr>
        <p:spPr>
          <a:xfrm>
            <a:off x="892019" y="2906800"/>
            <a:ext cx="73599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ext &amp; some text slide 1">
  <p:cSld name="BIG_NUMBER_1">
    <p:bg>
      <p:bgPr>
        <a:solidFill>
          <a:srgbClr val="CC4A4A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786624" y="2566525"/>
            <a:ext cx="75708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b="1" sz="6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800"/>
              <a:buNone/>
              <a:defRPr sz="18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34" name="Google Shape;134;p19"/>
          <p:cNvSpPr txBox="1"/>
          <p:nvPr>
            <p:ph idx="1" type="subTitle"/>
          </p:nvPr>
        </p:nvSpPr>
        <p:spPr>
          <a:xfrm>
            <a:off x="892019" y="2971425"/>
            <a:ext cx="73599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BLANK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472750" y="274850"/>
            <a:ext cx="75915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37" name="Google Shape;137;p20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TITLE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9053" y="-19506"/>
            <a:ext cx="9174378" cy="5239395"/>
            <a:chOff x="918675" y="1874825"/>
            <a:chExt cx="1583400" cy="909475"/>
          </a:xfrm>
        </p:grpSpPr>
        <p:sp>
          <p:nvSpPr>
            <p:cNvPr id="20" name="Google Shape;20;p3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769125" y="1360325"/>
            <a:ext cx="7591500" cy="48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2831900" y="1990125"/>
            <a:ext cx="5528700" cy="3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2" type="subTitle"/>
          </p:nvPr>
        </p:nvSpPr>
        <p:spPr>
          <a:xfrm>
            <a:off x="2831900" y="2315325"/>
            <a:ext cx="5528700" cy="3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3" type="subTitle"/>
          </p:nvPr>
        </p:nvSpPr>
        <p:spPr>
          <a:xfrm>
            <a:off x="2831900" y="2640525"/>
            <a:ext cx="5528700" cy="32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with lateral waves ">
  <p:cSld name="BLANK_1_1_1_1_3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40" name="Google Shape;140;p21"/>
          <p:cNvGrpSpPr/>
          <p:nvPr/>
        </p:nvGrpSpPr>
        <p:grpSpPr>
          <a:xfrm rot="5400000">
            <a:off x="-1482580" y="1482595"/>
            <a:ext cx="5143715" cy="2178595"/>
            <a:chOff x="918675" y="2170075"/>
            <a:chExt cx="1582000" cy="614225"/>
          </a:xfrm>
        </p:grpSpPr>
        <p:sp>
          <p:nvSpPr>
            <p:cNvPr id="141" name="Google Shape;141;p21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" name="Google Shape;144;p21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145" name="Google Shape;145;p21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21"/>
          <p:cNvSpPr txBox="1"/>
          <p:nvPr>
            <p:ph type="title"/>
          </p:nvPr>
        </p:nvSpPr>
        <p:spPr>
          <a:xfrm>
            <a:off x="1349850" y="1457970"/>
            <a:ext cx="67797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None/>
              <a:defRPr b="1" sz="48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" type="subTitle"/>
          </p:nvPr>
        </p:nvSpPr>
        <p:spPr>
          <a:xfrm>
            <a:off x="1899150" y="2890088"/>
            <a:ext cx="56811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with lateral waves ">
  <p:cSld name="BLANK_1_1_1_1_2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52" name="Google Shape;152;p22"/>
          <p:cNvGrpSpPr/>
          <p:nvPr/>
        </p:nvGrpSpPr>
        <p:grpSpPr>
          <a:xfrm rot="5400000">
            <a:off x="-1482580" y="1482595"/>
            <a:ext cx="5143715" cy="2178595"/>
            <a:chOff x="918675" y="2170075"/>
            <a:chExt cx="1582000" cy="614225"/>
          </a:xfrm>
        </p:grpSpPr>
        <p:sp>
          <p:nvSpPr>
            <p:cNvPr id="153" name="Google Shape;153;p22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2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22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157" name="Google Shape;157;p22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2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" name="Google Shape;160;p22"/>
          <p:cNvSpPr txBox="1"/>
          <p:nvPr>
            <p:ph type="title"/>
          </p:nvPr>
        </p:nvSpPr>
        <p:spPr>
          <a:xfrm>
            <a:off x="5862802" y="1834250"/>
            <a:ext cx="23265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b="1" sz="1800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61" name="Google Shape;161;p22"/>
          <p:cNvSpPr txBox="1"/>
          <p:nvPr>
            <p:ph idx="1" type="subTitle"/>
          </p:nvPr>
        </p:nvSpPr>
        <p:spPr>
          <a:xfrm>
            <a:off x="5862802" y="2293096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62" name="Google Shape;162;p22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 with lateral waves 2">
  <p:cSld name="BLANK_1_1_1_1_2_1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 rot="5400000">
            <a:off x="-1482580" y="1482595"/>
            <a:ext cx="5143715" cy="2178595"/>
            <a:chOff x="918675" y="2170075"/>
            <a:chExt cx="1582000" cy="614225"/>
          </a:xfrm>
        </p:grpSpPr>
        <p:sp>
          <p:nvSpPr>
            <p:cNvPr id="166" name="Google Shape;166;p23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9" name="Google Shape;169;p23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170" name="Google Shape;170;p23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" name="Google Shape;173;p23"/>
          <p:cNvSpPr txBox="1"/>
          <p:nvPr>
            <p:ph type="title"/>
          </p:nvPr>
        </p:nvSpPr>
        <p:spPr>
          <a:xfrm>
            <a:off x="1173727" y="2986750"/>
            <a:ext cx="23265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b="1" sz="1800">
                <a:solidFill>
                  <a:srgbClr val="666666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1400"/>
              <a:buNone/>
              <a:defRPr sz="1400">
                <a:solidFill>
                  <a:srgbClr val="FF883E"/>
                </a:solidFill>
              </a:defRPr>
            </a:lvl9pPr>
          </a:lstStyle>
          <a:p/>
        </p:txBody>
      </p:sp>
      <p:sp>
        <p:nvSpPr>
          <p:cNvPr id="174" name="Google Shape;174;p23"/>
          <p:cNvSpPr txBox="1"/>
          <p:nvPr>
            <p:ph idx="1" type="subTitle"/>
          </p:nvPr>
        </p:nvSpPr>
        <p:spPr>
          <a:xfrm>
            <a:off x="1173727" y="3445596"/>
            <a:ext cx="23265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75" name="Google Shape;175;p23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&amp; text with lateral waves 1">
  <p:cSld name="BLANK_1_1_1_1_1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178" name="Google Shape;178;p24"/>
          <p:cNvGrpSpPr/>
          <p:nvPr/>
        </p:nvGrpSpPr>
        <p:grpSpPr>
          <a:xfrm rot="5400000">
            <a:off x="-1482580" y="1482595"/>
            <a:ext cx="5143715" cy="2178595"/>
            <a:chOff x="918675" y="2170075"/>
            <a:chExt cx="1582000" cy="614225"/>
          </a:xfrm>
        </p:grpSpPr>
        <p:sp>
          <p:nvSpPr>
            <p:cNvPr id="179" name="Google Shape;179;p24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4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4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24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183" name="Google Shape;183;p24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4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4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24"/>
          <p:cNvSpPr txBox="1"/>
          <p:nvPr>
            <p:ph hasCustomPrompt="1" type="title"/>
          </p:nvPr>
        </p:nvSpPr>
        <p:spPr>
          <a:xfrm>
            <a:off x="742950" y="751852"/>
            <a:ext cx="77295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24"/>
          <p:cNvSpPr txBox="1"/>
          <p:nvPr>
            <p:ph idx="1" type="subTitle"/>
          </p:nvPr>
        </p:nvSpPr>
        <p:spPr>
          <a:xfrm>
            <a:off x="892025" y="1422650"/>
            <a:ext cx="73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88" name="Google Shape;188;p24"/>
          <p:cNvSpPr txBox="1"/>
          <p:nvPr>
            <p:ph hasCustomPrompt="1" idx="2" type="title"/>
          </p:nvPr>
        </p:nvSpPr>
        <p:spPr>
          <a:xfrm>
            <a:off x="742950" y="1968652"/>
            <a:ext cx="77295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9" name="Google Shape;189;p24"/>
          <p:cNvSpPr txBox="1"/>
          <p:nvPr>
            <p:ph idx="3" type="subTitle"/>
          </p:nvPr>
        </p:nvSpPr>
        <p:spPr>
          <a:xfrm>
            <a:off x="892025" y="2639450"/>
            <a:ext cx="73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90" name="Google Shape;190;p24"/>
          <p:cNvSpPr txBox="1"/>
          <p:nvPr>
            <p:ph hasCustomPrompt="1" idx="4" type="title"/>
          </p:nvPr>
        </p:nvSpPr>
        <p:spPr>
          <a:xfrm>
            <a:off x="742950" y="3185452"/>
            <a:ext cx="7729500" cy="8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4800"/>
              <a:buFont typeface="Montserrat SemiBold"/>
              <a:buNone/>
              <a:defRPr sz="4800">
                <a:solidFill>
                  <a:srgbClr val="6666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24"/>
          <p:cNvSpPr txBox="1"/>
          <p:nvPr>
            <p:ph idx="5" type="subTitle"/>
          </p:nvPr>
        </p:nvSpPr>
        <p:spPr>
          <a:xfrm>
            <a:off x="892025" y="3856250"/>
            <a:ext cx="73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883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92" name="Google Shape;192;p24"/>
          <p:cNvSpPr txBox="1"/>
          <p:nvPr>
            <p:ph idx="6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 1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 &amp; subtitle slide" type="secHead">
  <p:cSld name="SECTION_HEADER">
    <p:bg>
      <p:bgPr>
        <a:solidFill>
          <a:srgbClr val="AD3A50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349850" y="2427683"/>
            <a:ext cx="6779700" cy="11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1"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1350000" y="3550275"/>
            <a:ext cx="2770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grpSp>
        <p:nvGrpSpPr>
          <p:cNvPr id="33" name="Google Shape;33;p4"/>
          <p:cNvGrpSpPr/>
          <p:nvPr/>
        </p:nvGrpSpPr>
        <p:grpSpPr>
          <a:xfrm>
            <a:off x="219637" y="-6"/>
            <a:ext cx="8924363" cy="1754194"/>
            <a:chOff x="961825" y="1874825"/>
            <a:chExt cx="1540250" cy="304500"/>
          </a:xfrm>
        </p:grpSpPr>
        <p:sp>
          <p:nvSpPr>
            <p:cNvPr id="34" name="Google Shape;34;p4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CUSTOM">
    <p:bg>
      <p:bgPr>
        <a:solidFill>
          <a:srgbClr val="FF883E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idx="1" type="subTitle"/>
          </p:nvPr>
        </p:nvSpPr>
        <p:spPr>
          <a:xfrm>
            <a:off x="2122200" y="1238882"/>
            <a:ext cx="4899600" cy="21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7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2" type="subTitle"/>
          </p:nvPr>
        </p:nvSpPr>
        <p:spPr>
          <a:xfrm>
            <a:off x="2122200" y="3504174"/>
            <a:ext cx="27702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slide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/>
          <p:nvPr>
            <p:ph type="title"/>
          </p:nvPr>
        </p:nvSpPr>
        <p:spPr>
          <a:xfrm>
            <a:off x="135000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None/>
              <a:defRPr b="1">
                <a:solidFill>
                  <a:srgbClr val="EFD67E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350000" y="1695450"/>
            <a:ext cx="70473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 Light"/>
              <a:buChar char="⏷"/>
              <a:defRPr sz="1400"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grpSp>
        <p:nvGrpSpPr>
          <p:cNvPr id="44" name="Google Shape;44;p6"/>
          <p:cNvGrpSpPr/>
          <p:nvPr/>
        </p:nvGrpSpPr>
        <p:grpSpPr>
          <a:xfrm rot="5400000">
            <a:off x="-1482580" y="1482595"/>
            <a:ext cx="5143715" cy="2178595"/>
            <a:chOff x="918675" y="2170075"/>
            <a:chExt cx="1582000" cy="614225"/>
          </a:xfrm>
        </p:grpSpPr>
        <p:sp>
          <p:nvSpPr>
            <p:cNvPr id="45" name="Google Shape;45;p6"/>
            <p:cNvSpPr/>
            <p:nvPr/>
          </p:nvSpPr>
          <p:spPr>
            <a:xfrm>
              <a:off x="918675" y="2170075"/>
              <a:ext cx="1098100" cy="489400"/>
            </a:xfrm>
            <a:custGeom>
              <a:rect b="b" l="l" r="r" t="t"/>
              <a:pathLst>
                <a:path extrusionOk="0" h="19576" w="43924">
                  <a:moveTo>
                    <a:pt x="0" y="0"/>
                  </a:moveTo>
                  <a:lnTo>
                    <a:pt x="0" y="6149"/>
                  </a:lnTo>
                  <a:cubicBezTo>
                    <a:pt x="890" y="8943"/>
                    <a:pt x="4970" y="19576"/>
                    <a:pt x="16264" y="19576"/>
                  </a:cubicBezTo>
                  <a:cubicBezTo>
                    <a:pt x="17493" y="19576"/>
                    <a:pt x="18808" y="19450"/>
                    <a:pt x="20214" y="19174"/>
                  </a:cubicBezTo>
                  <a:cubicBezTo>
                    <a:pt x="30826" y="17094"/>
                    <a:pt x="35168" y="13000"/>
                    <a:pt x="43884" y="13000"/>
                  </a:cubicBezTo>
                  <a:cubicBezTo>
                    <a:pt x="43897" y="13000"/>
                    <a:pt x="43910" y="13000"/>
                    <a:pt x="43924" y="13000"/>
                  </a:cubicBezTo>
                  <a:cubicBezTo>
                    <a:pt x="43924" y="13000"/>
                    <a:pt x="43038" y="12663"/>
                    <a:pt x="40990" y="12663"/>
                  </a:cubicBezTo>
                  <a:cubicBezTo>
                    <a:pt x="38870" y="12663"/>
                    <a:pt x="35506" y="13024"/>
                    <a:pt x="30592" y="14491"/>
                  </a:cubicBezTo>
                  <a:cubicBezTo>
                    <a:pt x="26720" y="15648"/>
                    <a:pt x="23321" y="16141"/>
                    <a:pt x="20340" y="16141"/>
                  </a:cubicBezTo>
                  <a:cubicBezTo>
                    <a:pt x="3572" y="16141"/>
                    <a:pt x="51" y="548"/>
                    <a:pt x="0" y="0"/>
                  </a:cubicBezTo>
                  <a:close/>
                </a:path>
              </a:pathLst>
            </a:custGeom>
            <a:solidFill>
              <a:srgbClr val="FB58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>
              <a:off x="918675" y="2371325"/>
              <a:ext cx="1582000" cy="412975"/>
            </a:xfrm>
            <a:custGeom>
              <a:rect b="b" l="l" r="r" t="t"/>
              <a:pathLst>
                <a:path extrusionOk="0" h="16519" w="63280">
                  <a:moveTo>
                    <a:pt x="0" y="1"/>
                  </a:moveTo>
                  <a:lnTo>
                    <a:pt x="0" y="16518"/>
                  </a:lnTo>
                  <a:lnTo>
                    <a:pt x="63279" y="16518"/>
                  </a:lnTo>
                  <a:lnTo>
                    <a:pt x="63279" y="10620"/>
                  </a:lnTo>
                  <a:cubicBezTo>
                    <a:pt x="59488" y="6783"/>
                    <a:pt x="54932" y="5446"/>
                    <a:pt x="50011" y="5446"/>
                  </a:cubicBezTo>
                  <a:cubicBezTo>
                    <a:pt x="38672" y="5446"/>
                    <a:pt x="25389" y="12545"/>
                    <a:pt x="15035" y="12545"/>
                  </a:cubicBezTo>
                  <a:cubicBezTo>
                    <a:pt x="8386" y="12545"/>
                    <a:pt x="2944" y="9617"/>
                    <a:pt x="0" y="1"/>
                  </a:cubicBezTo>
                  <a:close/>
                </a:path>
              </a:pathLst>
            </a:custGeom>
            <a:solidFill>
              <a:srgbClr val="CC4A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6"/>
            <p:cNvSpPr/>
            <p:nvPr/>
          </p:nvSpPr>
          <p:spPr>
            <a:xfrm>
              <a:off x="918675" y="2597125"/>
              <a:ext cx="1582000" cy="187175"/>
            </a:xfrm>
            <a:custGeom>
              <a:rect b="b" l="l" r="r" t="t"/>
              <a:pathLst>
                <a:path extrusionOk="0" h="7487" w="63280">
                  <a:moveTo>
                    <a:pt x="47545" y="1"/>
                  </a:moveTo>
                  <a:cubicBezTo>
                    <a:pt x="36005" y="1"/>
                    <a:pt x="23715" y="6271"/>
                    <a:pt x="13072" y="6271"/>
                  </a:cubicBezTo>
                  <a:cubicBezTo>
                    <a:pt x="8315" y="6271"/>
                    <a:pt x="3886" y="5019"/>
                    <a:pt x="0" y="1393"/>
                  </a:cubicBezTo>
                  <a:lnTo>
                    <a:pt x="0" y="7486"/>
                  </a:lnTo>
                  <a:lnTo>
                    <a:pt x="63279" y="7486"/>
                  </a:lnTo>
                  <a:lnTo>
                    <a:pt x="63279" y="5635"/>
                  </a:lnTo>
                  <a:cubicBezTo>
                    <a:pt x="58378" y="1426"/>
                    <a:pt x="53047" y="1"/>
                    <a:pt x="47545" y="1"/>
                  </a:cubicBezTo>
                  <a:close/>
                </a:path>
              </a:pathLst>
            </a:custGeom>
            <a:solidFill>
              <a:srgbClr val="AD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slide">
  <p:cSld name="TITLE_AND_BODY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7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51" name="Google Shape;51;p7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" name="Google Shape;54;p7"/>
          <p:cNvSpPr txBox="1"/>
          <p:nvPr>
            <p:ph type="title"/>
          </p:nvPr>
        </p:nvSpPr>
        <p:spPr>
          <a:xfrm>
            <a:off x="3768867" y="1903050"/>
            <a:ext cx="38880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subTitle"/>
          </p:nvPr>
        </p:nvSpPr>
        <p:spPr>
          <a:xfrm>
            <a:off x="4886675" y="2364838"/>
            <a:ext cx="27702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70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Image slide 3">
  <p:cSld name="TITLE_AND_BODY_1_3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1141117" y="1540825"/>
            <a:ext cx="38880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883E"/>
              </a:buClr>
              <a:buSzPts val="2400"/>
              <a:buNone/>
              <a:defRPr b="1">
                <a:solidFill>
                  <a:srgbClr val="FF88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59" name="Google Shape;59;p8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60" name="Google Shape;60;p8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8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8"/>
          <p:cNvSpPr txBox="1"/>
          <p:nvPr>
            <p:ph idx="1" type="subTitle"/>
          </p:nvPr>
        </p:nvSpPr>
        <p:spPr>
          <a:xfrm>
            <a:off x="1141133" y="2002625"/>
            <a:ext cx="55632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07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and design">
  <p:cSld name="TITLE_AND_BODY_1_2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68" name="Google Shape;68;p9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9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07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&amp; subtitle">
  <p:cSld name="TITLE_AND_BODY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 rot="5400000">
            <a:off x="5840082" y="1853202"/>
            <a:ext cx="5170773" cy="1437088"/>
            <a:chOff x="961825" y="1874825"/>
            <a:chExt cx="1540250" cy="304500"/>
          </a:xfrm>
        </p:grpSpPr>
        <p:sp>
          <p:nvSpPr>
            <p:cNvPr id="74" name="Google Shape;74;p10"/>
            <p:cNvSpPr/>
            <p:nvPr/>
          </p:nvSpPr>
          <p:spPr>
            <a:xfrm>
              <a:off x="961825" y="1874825"/>
              <a:ext cx="1540175" cy="228475"/>
            </a:xfrm>
            <a:custGeom>
              <a:rect b="b" l="l" r="r" t="t"/>
              <a:pathLst>
                <a:path extrusionOk="0" h="9139" w="61607">
                  <a:moveTo>
                    <a:pt x="0" y="1"/>
                  </a:moveTo>
                  <a:cubicBezTo>
                    <a:pt x="0" y="1"/>
                    <a:pt x="8577" y="9085"/>
                    <a:pt x="18717" y="9138"/>
                  </a:cubicBezTo>
                  <a:cubicBezTo>
                    <a:pt x="18758" y="9138"/>
                    <a:pt x="18800" y="9138"/>
                    <a:pt x="18841" y="9138"/>
                  </a:cubicBezTo>
                  <a:cubicBezTo>
                    <a:pt x="28811" y="9138"/>
                    <a:pt x="34708" y="2774"/>
                    <a:pt x="42198" y="2250"/>
                  </a:cubicBezTo>
                  <a:cubicBezTo>
                    <a:pt x="42725" y="2213"/>
                    <a:pt x="43251" y="2196"/>
                    <a:pt x="43773" y="2196"/>
                  </a:cubicBezTo>
                  <a:cubicBezTo>
                    <a:pt x="53257" y="2196"/>
                    <a:pt x="61606" y="7948"/>
                    <a:pt x="61606" y="7948"/>
                  </a:cubicBezTo>
                  <a:lnTo>
                    <a:pt x="61606" y="1"/>
                  </a:lnTo>
                  <a:close/>
                </a:path>
              </a:pathLst>
            </a:custGeom>
            <a:solidFill>
              <a:srgbClr val="FF883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0"/>
            <p:cNvSpPr/>
            <p:nvPr/>
          </p:nvSpPr>
          <p:spPr>
            <a:xfrm>
              <a:off x="1769525" y="1951075"/>
              <a:ext cx="732550" cy="228250"/>
            </a:xfrm>
            <a:custGeom>
              <a:rect b="b" l="l" r="r" t="t"/>
              <a:pathLst>
                <a:path extrusionOk="0" h="9130" w="29302">
                  <a:moveTo>
                    <a:pt x="11904" y="1"/>
                  </a:moveTo>
                  <a:cubicBezTo>
                    <a:pt x="8174" y="1"/>
                    <a:pt x="4164" y="979"/>
                    <a:pt x="1" y="3607"/>
                  </a:cubicBezTo>
                  <a:cubicBezTo>
                    <a:pt x="3309" y="2311"/>
                    <a:pt x="6516" y="1798"/>
                    <a:pt x="9520" y="1798"/>
                  </a:cubicBezTo>
                  <a:cubicBezTo>
                    <a:pt x="20255" y="1798"/>
                    <a:pt x="28398" y="8349"/>
                    <a:pt x="29302" y="9130"/>
                  </a:cubicBezTo>
                  <a:lnTo>
                    <a:pt x="29302" y="6004"/>
                  </a:lnTo>
                  <a:cubicBezTo>
                    <a:pt x="25095" y="3549"/>
                    <a:pt x="19007" y="1"/>
                    <a:pt x="11904" y="1"/>
                  </a:cubicBezTo>
                  <a:close/>
                </a:path>
              </a:pathLst>
            </a:custGeom>
            <a:solidFill>
              <a:srgbClr val="F7693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1204200" y="1874825"/>
              <a:ext cx="594400" cy="77400"/>
            </a:xfrm>
            <a:custGeom>
              <a:rect b="b" l="l" r="r" t="t"/>
              <a:pathLst>
                <a:path extrusionOk="0" h="3096" w="23776">
                  <a:moveTo>
                    <a:pt x="0" y="1"/>
                  </a:moveTo>
                  <a:cubicBezTo>
                    <a:pt x="3023" y="1501"/>
                    <a:pt x="5861" y="3096"/>
                    <a:pt x="11888" y="3096"/>
                  </a:cubicBezTo>
                  <a:cubicBezTo>
                    <a:pt x="17915" y="3096"/>
                    <a:pt x="20753" y="1498"/>
                    <a:pt x="23776" y="1"/>
                  </a:cubicBezTo>
                  <a:close/>
                </a:path>
              </a:pathLst>
            </a:custGeom>
            <a:solidFill>
              <a:srgbClr val="FFC1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0"/>
          <p:cNvSpPr txBox="1"/>
          <p:nvPr>
            <p:ph type="title"/>
          </p:nvPr>
        </p:nvSpPr>
        <p:spPr>
          <a:xfrm>
            <a:off x="3768867" y="2561625"/>
            <a:ext cx="3888000" cy="49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" type="subTitle"/>
          </p:nvPr>
        </p:nvSpPr>
        <p:spPr>
          <a:xfrm>
            <a:off x="4886675" y="3023413"/>
            <a:ext cx="2770200" cy="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07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Montserrat"/>
              <a:buNone/>
              <a:defRPr b="1" sz="2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■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●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Montserrat Light"/>
              <a:buChar char="○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●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○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Montserrat Light"/>
              <a:buChar char="■"/>
              <a:defRPr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ctrTitle"/>
          </p:nvPr>
        </p:nvSpPr>
        <p:spPr>
          <a:xfrm>
            <a:off x="840900" y="1856250"/>
            <a:ext cx="6809100" cy="143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My Internship at Tquila and Quanthub</a:t>
            </a:r>
            <a:endParaRPr sz="3000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0" name="Google Shape;200;p26"/>
          <p:cNvSpPr txBox="1"/>
          <p:nvPr/>
        </p:nvSpPr>
        <p:spPr>
          <a:xfrm>
            <a:off x="3656700" y="2902050"/>
            <a:ext cx="5487300" cy="3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Alabama Data Scholars Internship Program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6"/>
          <p:cNvSpPr txBox="1"/>
          <p:nvPr/>
        </p:nvSpPr>
        <p:spPr>
          <a:xfrm>
            <a:off x="5444550" y="4579500"/>
            <a:ext cx="31920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Kingston Boatman</a:t>
            </a:r>
            <a:endParaRPr b="1" sz="2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5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554" name="Google Shape;554;p35"/>
          <p:cNvSpPr txBox="1"/>
          <p:nvPr>
            <p:ph type="title"/>
          </p:nvPr>
        </p:nvSpPr>
        <p:spPr>
          <a:xfrm>
            <a:off x="943350" y="1017700"/>
            <a:ext cx="7257300" cy="75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000000"/>
                </a:solidFill>
              </a:rPr>
              <a:t>Thank You Staff of Tquila and Quanthub</a:t>
            </a:r>
            <a:endParaRPr sz="2600">
              <a:solidFill>
                <a:srgbClr val="000000"/>
              </a:solidFill>
            </a:endParaRPr>
          </a:p>
        </p:txBody>
      </p:sp>
      <p:sp>
        <p:nvSpPr>
          <p:cNvPr id="555" name="Google Shape;555;p35"/>
          <p:cNvSpPr txBox="1"/>
          <p:nvPr>
            <p:ph idx="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56" name="Google Shape;55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781" y="1691500"/>
            <a:ext cx="2523994" cy="33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"/>
          <p:cNvSpPr txBox="1"/>
          <p:nvPr>
            <p:ph type="title"/>
          </p:nvPr>
        </p:nvSpPr>
        <p:spPr>
          <a:xfrm>
            <a:off x="2724950" y="-61325"/>
            <a:ext cx="3493200" cy="110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About Me</a:t>
            </a:r>
            <a:endParaRPr sz="500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233750" y="930900"/>
            <a:ext cx="62988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Montserrat"/>
              <a:buChar char="➢"/>
            </a:pPr>
            <a:r>
              <a:rPr b="1" lang="es" sz="1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Upcoming Junior at Hoover High School in Hoover, Alabama</a:t>
            </a:r>
            <a:endParaRPr b="1" sz="1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Montserrat"/>
              <a:buChar char="➢"/>
            </a:pPr>
            <a:r>
              <a:rPr b="1" lang="es" sz="1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Planning to attend Georgia Tech or Auburn University</a:t>
            </a:r>
            <a:endParaRPr b="1" sz="1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Montserrat"/>
              <a:buChar char="○"/>
            </a:pPr>
            <a:r>
              <a:rPr b="1" lang="es" sz="1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Still determining my major in engineering</a:t>
            </a:r>
            <a:endParaRPr b="1" sz="1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Montserrat"/>
              <a:buChar char="➢"/>
            </a:pPr>
            <a:r>
              <a:rPr b="1" lang="es" sz="1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I enjoy basketball and video games</a:t>
            </a:r>
            <a:endParaRPr b="1" sz="1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Montserrat"/>
              <a:buChar char="➢"/>
            </a:pPr>
            <a:r>
              <a:rPr b="1" lang="es" sz="1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Data Scholar Intern at Quanthub in Birmingham</a:t>
            </a:r>
            <a:endParaRPr b="1" sz="1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Montserrat"/>
              <a:buChar char="➢"/>
            </a:pPr>
            <a:r>
              <a:rPr b="1" lang="es" sz="1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Selected by Tquila Automation alongside Preston Gancayco</a:t>
            </a:r>
            <a:endParaRPr b="1" sz="1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800"/>
              <a:buFont typeface="Montserrat"/>
              <a:buChar char="➢"/>
            </a:pPr>
            <a:r>
              <a:rPr b="1" lang="es" sz="18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Mentored by Sophie McAdam and Richard Denton</a:t>
            </a:r>
            <a:endParaRPr b="1" sz="18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8" name="Google Shape;20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75" y="4285600"/>
            <a:ext cx="2489225" cy="8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68650" y="1210063"/>
            <a:ext cx="2306650" cy="3075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6A28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3650" y="960650"/>
            <a:ext cx="2530350" cy="25303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8"/>
          <p:cNvSpPr txBox="1"/>
          <p:nvPr/>
        </p:nvSpPr>
        <p:spPr>
          <a:xfrm>
            <a:off x="2076650" y="247550"/>
            <a:ext cx="7481400" cy="5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Tquila Automation</a:t>
            </a:r>
            <a:endParaRPr b="1" sz="4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550100" y="1224000"/>
            <a:ext cx="3534600" cy="3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500"/>
              <a:buFont typeface="Montserrat"/>
              <a:buChar char="➢"/>
            </a:pPr>
            <a:r>
              <a:rPr b="1" lang="es" sz="15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Global automation consultancy that makes robots</a:t>
            </a:r>
            <a:endParaRPr b="1" sz="15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500"/>
              <a:buFont typeface="Montserrat"/>
              <a:buChar char="➢"/>
            </a:pPr>
            <a:r>
              <a:rPr b="1" lang="es" sz="15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Uses other software from partnering companies such as UiPath to create robots</a:t>
            </a:r>
            <a:endParaRPr b="1" sz="15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500"/>
              <a:buFont typeface="Montserrat"/>
              <a:buChar char="○"/>
            </a:pPr>
            <a:r>
              <a:rPr b="1" lang="es" sz="15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Not the </a:t>
            </a:r>
            <a:r>
              <a:rPr b="1" lang="es" sz="15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physical robots, but ones in your computer</a:t>
            </a:r>
            <a:endParaRPr b="1" sz="15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500"/>
              <a:buFont typeface="Montserrat"/>
              <a:buChar char="➢"/>
            </a:pPr>
            <a:r>
              <a:rPr b="1" lang="es" sz="15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Creates AI bots that does the boring tasks for humans</a:t>
            </a:r>
            <a:endParaRPr b="1" sz="15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500"/>
              <a:buFont typeface="Montserrat"/>
              <a:buChar char="➢"/>
            </a:pPr>
            <a:r>
              <a:rPr b="1" lang="es" sz="15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Communicates with clients in order to offer the best deal with these bots</a:t>
            </a:r>
            <a:endParaRPr b="1" sz="15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1500"/>
              <a:buFont typeface="Montserrat"/>
              <a:buChar char="➢"/>
            </a:pPr>
            <a:r>
              <a:rPr b="1" lang="es" sz="15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Usually a very long process</a:t>
            </a:r>
            <a:endParaRPr b="1" sz="15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7" name="Google Shape;21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8400" y="3491000"/>
            <a:ext cx="2705589" cy="164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2" name="Google Shape;222;p29"/>
          <p:cNvGrpSpPr/>
          <p:nvPr/>
        </p:nvGrpSpPr>
        <p:grpSpPr>
          <a:xfrm>
            <a:off x="2039413" y="942508"/>
            <a:ext cx="4275602" cy="2478461"/>
            <a:chOff x="1397225" y="1410350"/>
            <a:chExt cx="4786300" cy="2774500"/>
          </a:xfrm>
        </p:grpSpPr>
        <p:grpSp>
          <p:nvGrpSpPr>
            <p:cNvPr id="223" name="Google Shape;223;p29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224" name="Google Shape;224;p29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rect b="b" l="l" r="r" t="t"/>
                <a:pathLst>
                  <a:path extrusionOk="0" h="1810" w="2286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25" name="Google Shape;225;p29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rect b="b" l="l" r="r" t="t"/>
                <a:pathLst>
                  <a:path extrusionOk="0" h="2596" w="3139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6" name="Google Shape;226;p29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227" name="Google Shape;227;p29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rect b="b" l="l" r="r" t="t"/>
                <a:pathLst>
                  <a:path extrusionOk="0" h="2607" w="241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grpSp>
            <p:nvGrpSpPr>
              <p:cNvPr id="228" name="Google Shape;228;p29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29" name="Google Shape;229;p29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rect b="b" l="l" r="r" t="t"/>
                  <a:pathLst>
                    <a:path extrusionOk="0" h="20400" w="61835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</p:sp>
            <p:sp>
              <p:nvSpPr>
                <p:cNvPr id="230" name="Google Shape;230;p29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rect b="b" l="l" r="r" t="t"/>
                  <a:pathLst>
                    <a:path extrusionOk="0" h="2951" w="2324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1" name="Google Shape;231;p29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rect b="b" l="l" r="r" t="t"/>
                  <a:pathLst>
                    <a:path extrusionOk="0" h="4164" w="4688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2" name="Google Shape;232;p29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rect b="b" l="l" r="r" t="t"/>
                  <a:pathLst>
                    <a:path extrusionOk="0" h="9856" w="5232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3" name="Google Shape;233;p29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rect b="b" l="l" r="r" t="t"/>
                  <a:pathLst>
                    <a:path extrusionOk="0" h="40698" w="76079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4" name="Google Shape;234;p29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rect b="b" l="l" r="r" t="t"/>
                  <a:pathLst>
                    <a:path extrusionOk="0" h="8350" w="3767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35" name="Google Shape;235;p29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236" name="Google Shape;236;p29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rect b="b" l="l" r="r" t="t"/>
                <a:pathLst>
                  <a:path extrusionOk="0" h="2048" w="3762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37" name="Google Shape;237;p29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rect b="b" l="l" r="r" t="t"/>
                <a:pathLst>
                  <a:path extrusionOk="0" h="3809" w="3474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8" name="Google Shape;238;p29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239" name="Google Shape;239;p29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rect b="b" l="l" r="r" t="t"/>
                <a:pathLst>
                  <a:path extrusionOk="0" h="2572" w="4358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40" name="Google Shape;240;p29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rect b="b" l="l" r="r" t="t"/>
                <a:pathLst>
                  <a:path extrusionOk="0" h="148" w="105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29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rect b="b" l="l" r="r" t="t"/>
                <a:pathLst>
                  <a:path extrusionOk="0" h="1675" w="901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29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rect b="b" l="l" r="r" t="t"/>
                <a:pathLst>
                  <a:path extrusionOk="0" h="168" w="252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29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rect b="b" l="l" r="r" t="t"/>
                <a:pathLst>
                  <a:path extrusionOk="0" h="64" w="63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29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rect b="b" l="l" r="r" t="t"/>
                <a:pathLst>
                  <a:path extrusionOk="0" h="7304" w="6571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5" name="Google Shape;245;p29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246" name="Google Shape;246;p29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rect b="b" l="l" r="r" t="t"/>
                <a:pathLst>
                  <a:path extrusionOk="0" h="1466" w="2596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29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rect b="b" l="l" r="r" t="t"/>
                <a:pathLst>
                  <a:path extrusionOk="0" h="2072" w="3405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</p:grpSp>
        <p:grpSp>
          <p:nvGrpSpPr>
            <p:cNvPr id="248" name="Google Shape;248;p29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249" name="Google Shape;249;p29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rect b="b" l="l" r="r" t="t"/>
                <a:pathLst>
                  <a:path extrusionOk="0" h="6278" w="6592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9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rect b="b" l="l" r="r" t="t"/>
                <a:pathLst>
                  <a:path extrusionOk="0" h="1762" w="2834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51" name="Google Shape;251;p29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rect b="b" l="l" r="r" t="t"/>
                <a:pathLst>
                  <a:path extrusionOk="0" h="3596" w="319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</p:grpSp>
        <p:grpSp>
          <p:nvGrpSpPr>
            <p:cNvPr id="252" name="Google Shape;252;p29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253" name="Google Shape;253;p29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rect b="b" l="l" r="r" t="t"/>
                <a:pathLst>
                  <a:path extrusionOk="0" h="3579" w="178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9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rect b="b" l="l" r="r" t="t"/>
                <a:pathLst>
                  <a:path extrusionOk="0" h="3738" w="1691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</p:grpSp>
        <p:grpSp>
          <p:nvGrpSpPr>
            <p:cNvPr id="255" name="Google Shape;255;p29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256" name="Google Shape;256;p29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rect b="b" l="l" r="r" t="t"/>
                <a:pathLst>
                  <a:path extrusionOk="0" h="4968" w="4033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57" name="Google Shape;257;p29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rect b="b" l="l" r="r" t="t"/>
                <a:pathLst>
                  <a:path extrusionOk="0" h="10295" w="5713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8" name="Google Shape;258;p29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259" name="Google Shape;259;p29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rect b="b" l="l" r="r" t="t"/>
                <a:pathLst>
                  <a:path extrusionOk="0" h="19889" w="29915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grpSp>
            <p:nvGrpSpPr>
              <p:cNvPr id="260" name="Google Shape;260;p29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61" name="Google Shape;261;p29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rect b="b" l="l" r="r" t="t"/>
                  <a:pathLst>
                    <a:path extrusionOk="0" h="23770" w="27704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62" name="Google Shape;262;p29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rect b="b" l="l" r="r" t="t"/>
                  <a:pathLst>
                    <a:path extrusionOk="0" h="19251" w="32642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63" name="Google Shape;263;p29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264" name="Google Shape;264;p29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rect b="b" l="l" r="r" t="t"/>
                <a:pathLst>
                  <a:path extrusionOk="0" h="24650" w="15193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65" name="Google Shape;265;p29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rect b="b" l="l" r="r" t="t"/>
                <a:pathLst>
                  <a:path extrusionOk="0" h="23602" w="22682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6" name="Google Shape;266;p29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267" name="Google Shape;267;p29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rect b="b" l="l" r="r" t="t"/>
                <a:pathLst>
                  <a:path extrusionOk="0" h="28155" w="6588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68" name="Google Shape;268;p29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rect b="b" l="l" r="r" t="t"/>
                <a:pathLst>
                  <a:path extrusionOk="0" h="26992" w="5483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9" name="Google Shape;269;p29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270" name="Google Shape;270;p29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rect b="b" l="l" r="r" t="t"/>
                <a:pathLst>
                  <a:path extrusionOk="0" h="6800" w="9137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</p:sp>
          <p:sp>
            <p:nvSpPr>
              <p:cNvPr id="271" name="Google Shape;271;p29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rect b="b" l="l" r="r" t="t"/>
                <a:pathLst>
                  <a:path extrusionOk="0" h="7973" w="9166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72" name="Google Shape;272;p29"/>
            <p:cNvSpPr/>
            <p:nvPr/>
          </p:nvSpPr>
          <p:spPr>
            <a:xfrm>
              <a:off x="2736350" y="2969700"/>
              <a:ext cx="39250" cy="12050"/>
            </a:xfrm>
            <a:custGeom>
              <a:rect b="b" l="l" r="r" t="t"/>
              <a:pathLst>
                <a:path extrusionOk="0" h="482" w="157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2668350" y="2948250"/>
              <a:ext cx="55475" cy="36625"/>
            </a:xfrm>
            <a:custGeom>
              <a:rect b="b" l="l" r="r" t="t"/>
              <a:pathLst>
                <a:path extrusionOk="0" h="1465" w="2219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2980100" y="1451675"/>
              <a:ext cx="608375" cy="778925"/>
            </a:xfrm>
            <a:custGeom>
              <a:rect b="b" l="l" r="r" t="t"/>
              <a:pathLst>
                <a:path extrusionOk="0" h="31157" w="24335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75" name="Google Shape;275;p29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276" name="Google Shape;276;p29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rect b="b" l="l" r="r" t="t"/>
                <a:pathLst>
                  <a:path extrusionOk="0" h="2637" w="2093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9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rect b="b" l="l" r="r" t="t"/>
                <a:pathLst>
                  <a:path extrusionOk="0" h="2177" w="922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29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rect b="b" l="l" r="r" t="t"/>
                <a:pathLst>
                  <a:path extrusionOk="0" h="1947" w="1926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rect b="b" l="l" r="r" t="t"/>
                <a:pathLst>
                  <a:path extrusionOk="0" h="5357" w="5838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rect b="b" l="l" r="r" t="t"/>
                <a:pathLst>
                  <a:path extrusionOk="0" h="1507" w="134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rect b="b" l="l" r="r" t="t"/>
                <a:pathLst>
                  <a:path extrusionOk="0" h="1047" w="1696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rect b="b" l="l" r="r" t="t"/>
                <a:pathLst>
                  <a:path extrusionOk="0" h="2428" w="4395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rect b="b" l="l" r="r" t="t"/>
                <a:pathLst>
                  <a:path extrusionOk="0" h="1299" w="1926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rect b="b" l="l" r="r" t="t"/>
                <a:pathLst>
                  <a:path extrusionOk="0" h="3537" w="5713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rect b="b" l="l" r="r" t="t"/>
                <a:pathLst>
                  <a:path extrusionOk="0" h="2700" w="2763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rect b="b" l="l" r="r" t="t"/>
                <a:pathLst>
                  <a:path extrusionOk="0" h="3516" w="2491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rect b="b" l="l" r="r" t="t"/>
                <a:pathLst>
                  <a:path extrusionOk="0" h="6341" w="3871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rect b="b" l="l" r="r" t="t"/>
                <a:pathLst>
                  <a:path extrusionOk="0" h="1926" w="1465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rect b="b" l="l" r="r" t="t"/>
                <a:pathLst>
                  <a:path extrusionOk="0" h="12095" w="15464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rect b="b" l="l" r="r" t="t"/>
                <a:pathLst>
                  <a:path extrusionOk="0" h="3955" w="3663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rect b="b" l="l" r="r" t="t"/>
                <a:pathLst>
                  <a:path extrusionOk="0" h="36555" w="42036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2" name="Google Shape;292;p29"/>
            <p:cNvSpPr/>
            <p:nvPr/>
          </p:nvSpPr>
          <p:spPr>
            <a:xfrm>
              <a:off x="2577325" y="2970225"/>
              <a:ext cx="32450" cy="13100"/>
            </a:xfrm>
            <a:custGeom>
              <a:rect b="b" l="l" r="r" t="t"/>
              <a:pathLst>
                <a:path extrusionOk="0" h="524" w="1298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2632250" y="2947725"/>
              <a:ext cx="41350" cy="29325"/>
            </a:xfrm>
            <a:custGeom>
              <a:rect b="b" l="l" r="r" t="t"/>
              <a:pathLst>
                <a:path extrusionOk="0" h="1173" w="1654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2485775" y="2895925"/>
              <a:ext cx="153825" cy="54950"/>
            </a:xfrm>
            <a:custGeom>
              <a:rect b="b" l="l" r="r" t="t"/>
              <a:pathLst>
                <a:path extrusionOk="0" h="2198" w="6153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2901125" y="4083350"/>
              <a:ext cx="39250" cy="22525"/>
            </a:xfrm>
            <a:custGeom>
              <a:rect b="b" l="l" r="r" t="t"/>
              <a:pathLst>
                <a:path extrusionOk="0" h="901" w="157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2506700" y="3102550"/>
              <a:ext cx="80075" cy="36650"/>
            </a:xfrm>
            <a:custGeom>
              <a:rect b="b" l="l" r="r" t="t"/>
              <a:pathLst>
                <a:path extrusionOk="0" h="1466" w="3203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2464350" y="3080075"/>
              <a:ext cx="48650" cy="45525"/>
            </a:xfrm>
            <a:custGeom>
              <a:rect b="b" l="l" r="r" t="t"/>
              <a:pathLst>
                <a:path extrusionOk="0" h="1821" w="1946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2438700" y="3020425"/>
              <a:ext cx="67500" cy="66975"/>
            </a:xfrm>
            <a:custGeom>
              <a:rect b="b" l="l" r="r" t="t"/>
              <a:pathLst>
                <a:path extrusionOk="0" h="2679" w="270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2416725" y="3006825"/>
              <a:ext cx="91575" cy="46050"/>
            </a:xfrm>
            <a:custGeom>
              <a:rect b="b" l="l" r="r" t="t"/>
              <a:pathLst>
                <a:path extrusionOk="0" h="1842" w="3663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2404175" y="3031950"/>
              <a:ext cx="36125" cy="20925"/>
            </a:xfrm>
            <a:custGeom>
              <a:rect b="b" l="l" r="r" t="t"/>
              <a:pathLst>
                <a:path extrusionOk="0" h="837" w="1445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2420400" y="2972825"/>
              <a:ext cx="16750" cy="36650"/>
            </a:xfrm>
            <a:custGeom>
              <a:rect b="b" l="l" r="r" t="t"/>
              <a:pathLst>
                <a:path extrusionOk="0" h="1466" w="67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2374900" y="2981200"/>
              <a:ext cx="59650" cy="62800"/>
            </a:xfrm>
            <a:custGeom>
              <a:rect b="b" l="l" r="r" t="t"/>
              <a:pathLst>
                <a:path extrusionOk="0" h="2512" w="2386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2050050" y="2725400"/>
              <a:ext cx="412225" cy="305525"/>
            </a:xfrm>
            <a:custGeom>
              <a:rect b="b" l="l" r="r" t="t"/>
              <a:pathLst>
                <a:path extrusionOk="0" h="12221" w="16489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2916800" y="3161675"/>
              <a:ext cx="40825" cy="58600"/>
            </a:xfrm>
            <a:custGeom>
              <a:rect b="b" l="l" r="r" t="t"/>
              <a:pathLst>
                <a:path extrusionOk="0" h="2344" w="1633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2866075" y="3155900"/>
              <a:ext cx="58075" cy="63325"/>
            </a:xfrm>
            <a:custGeom>
              <a:rect b="b" l="l" r="r" t="t"/>
              <a:pathLst>
                <a:path extrusionOk="0" h="2533" w="2323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2816900" y="3119825"/>
              <a:ext cx="72725" cy="109350"/>
            </a:xfrm>
            <a:custGeom>
              <a:rect b="b" l="l" r="r" t="t"/>
              <a:pathLst>
                <a:path extrusionOk="0" h="4374" w="2909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2646900" y="3064375"/>
              <a:ext cx="192000" cy="172650"/>
            </a:xfrm>
            <a:custGeom>
              <a:rect b="b" l="l" r="r" t="t"/>
              <a:pathLst>
                <a:path extrusionOk="0" h="6906" w="768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2561625" y="3060700"/>
              <a:ext cx="173700" cy="247450"/>
            </a:xfrm>
            <a:custGeom>
              <a:rect b="b" l="l" r="r" t="t"/>
              <a:pathLst>
                <a:path extrusionOk="0" h="9898" w="6948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2531825" y="3224950"/>
              <a:ext cx="85800" cy="94200"/>
            </a:xfrm>
            <a:custGeom>
              <a:rect b="b" l="l" r="r" t="t"/>
              <a:pathLst>
                <a:path extrusionOk="0" h="3768" w="3432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2527100" y="3246400"/>
              <a:ext cx="186250" cy="274650"/>
            </a:xfrm>
            <a:custGeom>
              <a:rect b="b" l="l" r="r" t="t"/>
              <a:pathLst>
                <a:path extrusionOk="0" h="10986" w="745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29"/>
            <p:cNvSpPr/>
            <p:nvPr/>
          </p:nvSpPr>
          <p:spPr>
            <a:xfrm>
              <a:off x="2700250" y="3389200"/>
              <a:ext cx="179975" cy="200900"/>
            </a:xfrm>
            <a:custGeom>
              <a:rect b="b" l="l" r="r" t="t"/>
              <a:pathLst>
                <a:path extrusionOk="0" h="8036" w="7199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2809050" y="3531500"/>
              <a:ext cx="123475" cy="130275"/>
            </a:xfrm>
            <a:custGeom>
              <a:rect b="b" l="l" r="r" t="t"/>
              <a:pathLst>
                <a:path extrusionOk="0" h="5211" w="4939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2884375" y="3700450"/>
              <a:ext cx="73250" cy="83200"/>
            </a:xfrm>
            <a:custGeom>
              <a:rect b="b" l="l" r="r" t="t"/>
              <a:pathLst>
                <a:path extrusionOk="0" h="3328" w="293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4" name="Google Shape;314;p29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315" name="Google Shape;315;p29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rect b="b" l="l" r="r" t="t"/>
                <a:pathLst>
                  <a:path extrusionOk="0" h="21552" w="9229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rect b="b" l="l" r="r" t="t"/>
                <a:pathLst>
                  <a:path extrusionOk="0" h="1444" w="2072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17" name="Google Shape;317;p29"/>
            <p:cNvSpPr/>
            <p:nvPr/>
          </p:nvSpPr>
          <p:spPr>
            <a:xfrm>
              <a:off x="5404100" y="2847275"/>
              <a:ext cx="26175" cy="61250"/>
            </a:xfrm>
            <a:custGeom>
              <a:rect b="b" l="l" r="r" t="t"/>
              <a:pathLst>
                <a:path extrusionOk="0" h="2450" w="1047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18" name="Google Shape;318;p29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319" name="Google Shape;319;p29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rect b="b" l="l" r="r" t="t"/>
                <a:pathLst>
                  <a:path extrusionOk="0" h="2428" w="3579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rect b="b" l="l" r="r" t="t"/>
                <a:pathLst>
                  <a:path extrusionOk="0" h="734" w="859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rect b="b" l="l" r="r" t="t"/>
                <a:pathLst>
                  <a:path extrusionOk="0" h="1737" w="1571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rect b="b" l="l" r="r" t="t"/>
                <a:pathLst>
                  <a:path extrusionOk="0" h="5651" w="4102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23" name="Google Shape;323;p29"/>
            <p:cNvSpPr/>
            <p:nvPr/>
          </p:nvSpPr>
          <p:spPr>
            <a:xfrm>
              <a:off x="5511350" y="2436650"/>
              <a:ext cx="175250" cy="307100"/>
            </a:xfrm>
            <a:custGeom>
              <a:rect b="b" l="l" r="r" t="t"/>
              <a:pathLst>
                <a:path extrusionOk="0" h="12284" w="701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5440200" y="2597250"/>
              <a:ext cx="60175" cy="83725"/>
            </a:xfrm>
            <a:custGeom>
              <a:rect b="b" l="l" r="r" t="t"/>
              <a:pathLst>
                <a:path extrusionOk="0" h="3349" w="2407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5410900" y="2501000"/>
              <a:ext cx="68550" cy="117725"/>
            </a:xfrm>
            <a:custGeom>
              <a:rect b="b" l="l" r="r" t="t"/>
              <a:pathLst>
                <a:path extrusionOk="0" h="4709" w="2742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4855375" y="2348250"/>
              <a:ext cx="444650" cy="209800"/>
            </a:xfrm>
            <a:custGeom>
              <a:rect b="b" l="l" r="r" t="t"/>
              <a:pathLst>
                <a:path extrusionOk="0" h="8392" w="17786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5730000" y="3287725"/>
              <a:ext cx="141250" cy="120875"/>
            </a:xfrm>
            <a:custGeom>
              <a:rect b="b" l="l" r="r" t="t"/>
              <a:pathLst>
                <a:path extrusionOk="0" h="4835" w="565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5413525" y="2961325"/>
              <a:ext cx="115100" cy="200900"/>
            </a:xfrm>
            <a:custGeom>
              <a:rect b="b" l="l" r="r" t="t"/>
              <a:pathLst>
                <a:path extrusionOk="0" h="8036" w="4604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5472625" y="3375600"/>
              <a:ext cx="56000" cy="29325"/>
            </a:xfrm>
            <a:custGeom>
              <a:rect b="b" l="l" r="r" t="t"/>
              <a:pathLst>
                <a:path extrusionOk="0" h="1173" w="224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30" name="Google Shape;330;p29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331" name="Google Shape;331;p29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rect b="b" l="l" r="r" t="t"/>
                <a:pathLst>
                  <a:path extrusionOk="0" h="4312" w="3871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rect b="b" l="l" r="r" t="t"/>
                <a:pathLst>
                  <a:path extrusionOk="0" h="5253" w="5818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rect b="b" l="l" r="r" t="t"/>
                <a:pathLst>
                  <a:path extrusionOk="0" h="5190" w="5734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rect b="b" l="l" r="r" t="t"/>
                <a:pathLst>
                  <a:path extrusionOk="0" h="8872" w="17242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35" name="Google Shape;335;p29"/>
            <p:cNvSpPr/>
            <p:nvPr/>
          </p:nvSpPr>
          <p:spPr>
            <a:xfrm>
              <a:off x="5139425" y="3145975"/>
              <a:ext cx="62800" cy="82150"/>
            </a:xfrm>
            <a:custGeom>
              <a:rect b="b" l="l" r="r" t="t"/>
              <a:pathLst>
                <a:path extrusionOk="0" h="3286" w="2512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5279075" y="3142825"/>
              <a:ext cx="137075" cy="92625"/>
            </a:xfrm>
            <a:custGeom>
              <a:rect b="b" l="l" r="r" t="t"/>
              <a:pathLst>
                <a:path extrusionOk="0" h="3705" w="5483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5150925" y="2887575"/>
              <a:ext cx="119300" cy="230700"/>
            </a:xfrm>
            <a:custGeom>
              <a:rect b="b" l="l" r="r" t="t"/>
              <a:pathLst>
                <a:path extrusionOk="0" h="9228" w="4772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9"/>
            <p:cNvSpPr/>
            <p:nvPr/>
          </p:nvSpPr>
          <p:spPr>
            <a:xfrm>
              <a:off x="5166625" y="3025150"/>
              <a:ext cx="75875" cy="65400"/>
            </a:xfrm>
            <a:custGeom>
              <a:rect b="b" l="l" r="r" t="t"/>
              <a:pathLst>
                <a:path extrusionOk="0" h="2616" w="3035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9"/>
            <p:cNvSpPr/>
            <p:nvPr/>
          </p:nvSpPr>
          <p:spPr>
            <a:xfrm>
              <a:off x="5123725" y="2903250"/>
              <a:ext cx="117200" cy="135525"/>
            </a:xfrm>
            <a:custGeom>
              <a:rect b="b" l="l" r="r" t="t"/>
              <a:pathLst>
                <a:path extrusionOk="0" h="5421" w="4688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9"/>
            <p:cNvSpPr/>
            <p:nvPr/>
          </p:nvSpPr>
          <p:spPr>
            <a:xfrm>
              <a:off x="5089200" y="2934650"/>
              <a:ext cx="121900" cy="227050"/>
            </a:xfrm>
            <a:custGeom>
              <a:rect b="b" l="l" r="r" t="t"/>
              <a:pathLst>
                <a:path extrusionOk="0" h="9082" w="4876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9"/>
            <p:cNvSpPr/>
            <p:nvPr/>
          </p:nvSpPr>
          <p:spPr>
            <a:xfrm>
              <a:off x="5009700" y="2810675"/>
              <a:ext cx="128175" cy="288250"/>
            </a:xfrm>
            <a:custGeom>
              <a:rect b="b" l="l" r="r" t="t"/>
              <a:pathLst>
                <a:path extrusionOk="0" h="11530" w="5127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9"/>
            <p:cNvSpPr/>
            <p:nvPr/>
          </p:nvSpPr>
          <p:spPr>
            <a:xfrm>
              <a:off x="4941700" y="2836825"/>
              <a:ext cx="74300" cy="95750"/>
            </a:xfrm>
            <a:custGeom>
              <a:rect b="b" l="l" r="r" t="t"/>
              <a:pathLst>
                <a:path extrusionOk="0" h="3830" w="2972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9"/>
            <p:cNvSpPr/>
            <p:nvPr/>
          </p:nvSpPr>
          <p:spPr>
            <a:xfrm>
              <a:off x="3787225" y="2293850"/>
              <a:ext cx="55475" cy="68025"/>
            </a:xfrm>
            <a:custGeom>
              <a:rect b="b" l="l" r="r" t="t"/>
              <a:pathLst>
                <a:path extrusionOk="0" h="2721" w="2219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9"/>
            <p:cNvSpPr/>
            <p:nvPr/>
          </p:nvSpPr>
          <p:spPr>
            <a:xfrm>
              <a:off x="3743300" y="1958025"/>
              <a:ext cx="290325" cy="337425"/>
            </a:xfrm>
            <a:custGeom>
              <a:rect b="b" l="l" r="r" t="t"/>
              <a:pathLst>
                <a:path extrusionOk="0" h="13497" w="11613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9"/>
            <p:cNvSpPr/>
            <p:nvPr/>
          </p:nvSpPr>
          <p:spPr>
            <a:xfrm>
              <a:off x="3823325" y="2021850"/>
              <a:ext cx="143875" cy="324875"/>
            </a:xfrm>
            <a:custGeom>
              <a:rect b="b" l="l" r="r" t="t"/>
              <a:pathLst>
                <a:path extrusionOk="0" h="12995" w="5755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9"/>
            <p:cNvSpPr/>
            <p:nvPr/>
          </p:nvSpPr>
          <p:spPr>
            <a:xfrm>
              <a:off x="3976075" y="2250975"/>
              <a:ext cx="57550" cy="52325"/>
            </a:xfrm>
            <a:custGeom>
              <a:rect b="b" l="l" r="r" t="t"/>
              <a:pathLst>
                <a:path extrusionOk="0" h="2093" w="2302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9"/>
            <p:cNvSpPr/>
            <p:nvPr/>
          </p:nvSpPr>
          <p:spPr>
            <a:xfrm>
              <a:off x="3949400" y="2288625"/>
              <a:ext cx="91550" cy="49725"/>
            </a:xfrm>
            <a:custGeom>
              <a:rect b="b" l="l" r="r" t="t"/>
              <a:pathLst>
                <a:path extrusionOk="0" h="1989" w="3662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9"/>
            <p:cNvSpPr/>
            <p:nvPr/>
          </p:nvSpPr>
          <p:spPr>
            <a:xfrm>
              <a:off x="3952525" y="2322625"/>
              <a:ext cx="71175" cy="52325"/>
            </a:xfrm>
            <a:custGeom>
              <a:rect b="b" l="l" r="r" t="t"/>
              <a:pathLst>
                <a:path extrusionOk="0" h="2093" w="2847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9"/>
            <p:cNvSpPr/>
            <p:nvPr/>
          </p:nvSpPr>
          <p:spPr>
            <a:xfrm>
              <a:off x="3986525" y="2326300"/>
              <a:ext cx="120875" cy="93650"/>
            </a:xfrm>
            <a:custGeom>
              <a:rect b="b" l="l" r="r" t="t"/>
              <a:pathLst>
                <a:path extrusionOk="0" h="3746" w="4835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9"/>
            <p:cNvSpPr/>
            <p:nvPr/>
          </p:nvSpPr>
          <p:spPr>
            <a:xfrm>
              <a:off x="3903350" y="2478500"/>
              <a:ext cx="83200" cy="53900"/>
            </a:xfrm>
            <a:custGeom>
              <a:rect b="b" l="l" r="r" t="t"/>
              <a:pathLst>
                <a:path extrusionOk="0" h="2156" w="3328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9"/>
            <p:cNvSpPr/>
            <p:nvPr/>
          </p:nvSpPr>
          <p:spPr>
            <a:xfrm>
              <a:off x="3910150" y="2462825"/>
              <a:ext cx="71700" cy="31400"/>
            </a:xfrm>
            <a:custGeom>
              <a:rect b="b" l="l" r="r" t="t"/>
              <a:pathLst>
                <a:path extrusionOk="0" h="1256" w="2868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9"/>
            <p:cNvSpPr/>
            <p:nvPr/>
          </p:nvSpPr>
          <p:spPr>
            <a:xfrm>
              <a:off x="3947825" y="2585750"/>
              <a:ext cx="27225" cy="52325"/>
            </a:xfrm>
            <a:custGeom>
              <a:rect b="b" l="l" r="r" t="t"/>
              <a:pathLst>
                <a:path extrusionOk="0" h="2093" w="1089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9"/>
            <p:cNvSpPr/>
            <p:nvPr/>
          </p:nvSpPr>
          <p:spPr>
            <a:xfrm>
              <a:off x="3934750" y="2566400"/>
              <a:ext cx="26175" cy="32975"/>
            </a:xfrm>
            <a:custGeom>
              <a:rect b="b" l="l" r="r" t="t"/>
              <a:pathLst>
                <a:path extrusionOk="0" h="1319" w="1047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29"/>
            <p:cNvSpPr/>
            <p:nvPr/>
          </p:nvSpPr>
          <p:spPr>
            <a:xfrm>
              <a:off x="3895525" y="2538675"/>
              <a:ext cx="54425" cy="47625"/>
            </a:xfrm>
            <a:custGeom>
              <a:rect b="b" l="l" r="r" t="t"/>
              <a:pathLst>
                <a:path extrusionOk="0" h="1905" w="2177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9"/>
            <p:cNvSpPr/>
            <p:nvPr/>
          </p:nvSpPr>
          <p:spPr>
            <a:xfrm>
              <a:off x="3865700" y="2510950"/>
              <a:ext cx="42400" cy="26700"/>
            </a:xfrm>
            <a:custGeom>
              <a:rect b="b" l="l" r="r" t="t"/>
              <a:pathLst>
                <a:path extrusionOk="0" h="1068" w="1696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>
              <a:off x="3811300" y="2470650"/>
              <a:ext cx="99925" cy="48150"/>
            </a:xfrm>
            <a:custGeom>
              <a:rect b="b" l="l" r="r" t="t"/>
              <a:pathLst>
                <a:path extrusionOk="0" h="1926" w="3997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29"/>
            <p:cNvSpPr/>
            <p:nvPr/>
          </p:nvSpPr>
          <p:spPr>
            <a:xfrm>
              <a:off x="3867800" y="2355575"/>
              <a:ext cx="132350" cy="111450"/>
            </a:xfrm>
            <a:custGeom>
              <a:rect b="b" l="l" r="r" t="t"/>
              <a:pathLst>
                <a:path extrusionOk="0" h="4458" w="5294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3841625" y="2432475"/>
              <a:ext cx="105700" cy="46050"/>
            </a:xfrm>
            <a:custGeom>
              <a:rect b="b" l="l" r="r" t="t"/>
              <a:pathLst>
                <a:path extrusionOk="0" h="1842" w="4228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3759500" y="2356100"/>
              <a:ext cx="120350" cy="143875"/>
            </a:xfrm>
            <a:custGeom>
              <a:rect b="b" l="l" r="r" t="t"/>
              <a:pathLst>
                <a:path extrusionOk="0" h="5755" w="4814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9"/>
            <p:cNvSpPr/>
            <p:nvPr/>
          </p:nvSpPr>
          <p:spPr>
            <a:xfrm>
              <a:off x="3727600" y="2387500"/>
              <a:ext cx="51800" cy="47100"/>
            </a:xfrm>
            <a:custGeom>
              <a:rect b="b" l="l" r="r" t="t"/>
              <a:pathLst>
                <a:path extrusionOk="0" h="1884" w="2072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9"/>
            <p:cNvSpPr/>
            <p:nvPr/>
          </p:nvSpPr>
          <p:spPr>
            <a:xfrm>
              <a:off x="3722900" y="2426200"/>
              <a:ext cx="40825" cy="35075"/>
            </a:xfrm>
            <a:custGeom>
              <a:rect b="b" l="l" r="r" t="t"/>
              <a:pathLst>
                <a:path extrusionOk="0" h="1403" w="1633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3758475" y="2449750"/>
              <a:ext cx="9950" cy="14125"/>
            </a:xfrm>
            <a:custGeom>
              <a:rect b="b" l="l" r="r" t="t"/>
              <a:pathLst>
                <a:path extrusionOk="0" h="565" w="398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3552375" y="2346700"/>
              <a:ext cx="58075" cy="76900"/>
            </a:xfrm>
            <a:custGeom>
              <a:rect b="b" l="l" r="r" t="t"/>
              <a:pathLst>
                <a:path extrusionOk="0" h="3076" w="2323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4" name="Google Shape;364;p29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365" name="Google Shape;365;p29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rect b="b" l="l" r="r" t="t"/>
                <a:pathLst>
                  <a:path extrusionOk="0" h="7011" w="406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rect b="b" l="l" r="r" t="t"/>
                <a:pathLst>
                  <a:path extrusionOk="0" h="1005" w="1277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7" name="Google Shape;367;p29"/>
            <p:cNvSpPr/>
            <p:nvPr/>
          </p:nvSpPr>
          <p:spPr>
            <a:xfrm>
              <a:off x="4300900" y="3419025"/>
              <a:ext cx="109875" cy="205600"/>
            </a:xfrm>
            <a:custGeom>
              <a:rect b="b" l="l" r="r" t="t"/>
              <a:pathLst>
                <a:path extrusionOk="0" h="8224" w="4395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68" name="Google Shape;368;p29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369" name="Google Shape;369;p29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rect b="b" l="l" r="r" t="t"/>
                <a:pathLst>
                  <a:path extrusionOk="0" h="20611" w="23058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rect b="b" l="l" r="r" t="t"/>
                <a:pathLst>
                  <a:path extrusionOk="0" h="2847" w="2198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1" name="Google Shape;371;p29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372" name="Google Shape;372;p29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rect b="b" l="l" r="r" t="t"/>
                <a:pathLst>
                  <a:path extrusionOk="0" h="5713" w="5818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rect b="b" l="l" r="r" t="t"/>
                <a:pathLst>
                  <a:path extrusionOk="0" h="6843" w="3286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4" name="Google Shape;374;p29"/>
            <p:cNvSpPr/>
            <p:nvPr/>
          </p:nvSpPr>
          <p:spPr>
            <a:xfrm>
              <a:off x="3399625" y="2088800"/>
              <a:ext cx="127125" cy="77450"/>
            </a:xfrm>
            <a:custGeom>
              <a:rect b="b" l="l" r="r" t="t"/>
              <a:pathLst>
                <a:path extrusionOk="0" h="3098" w="5085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9"/>
            <p:cNvSpPr/>
            <p:nvPr/>
          </p:nvSpPr>
          <p:spPr>
            <a:xfrm>
              <a:off x="4616850" y="2275025"/>
              <a:ext cx="885625" cy="661225"/>
            </a:xfrm>
            <a:custGeom>
              <a:rect b="b" l="l" r="r" t="t"/>
              <a:pathLst>
                <a:path extrusionOk="0" h="26449" w="35425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9"/>
            <p:cNvSpPr/>
            <p:nvPr/>
          </p:nvSpPr>
          <p:spPr>
            <a:xfrm>
              <a:off x="5150925" y="2903250"/>
              <a:ext cx="1600" cy="2125"/>
            </a:xfrm>
            <a:custGeom>
              <a:rect b="b" l="l" r="r" t="t"/>
              <a:pathLst>
                <a:path extrusionOk="0" h="85" w="64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9"/>
            <p:cNvSpPr/>
            <p:nvPr/>
          </p:nvSpPr>
          <p:spPr>
            <a:xfrm>
              <a:off x="5134200" y="2918425"/>
              <a:ext cx="2625" cy="2650"/>
            </a:xfrm>
            <a:custGeom>
              <a:rect b="b" l="l" r="r" t="t"/>
              <a:pathLst>
                <a:path extrusionOk="0" h="106" w="105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9"/>
            <p:cNvSpPr/>
            <p:nvPr/>
          </p:nvSpPr>
          <p:spPr>
            <a:xfrm>
              <a:off x="4608475" y="2660550"/>
              <a:ext cx="5275" cy="1600"/>
            </a:xfrm>
            <a:custGeom>
              <a:rect b="b" l="l" r="r" t="t"/>
              <a:pathLst>
                <a:path extrusionOk="0" h="64" w="211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9"/>
            <p:cNvSpPr/>
            <p:nvPr/>
          </p:nvSpPr>
          <p:spPr>
            <a:xfrm>
              <a:off x="4302475" y="2310075"/>
              <a:ext cx="547700" cy="287725"/>
            </a:xfrm>
            <a:custGeom>
              <a:rect b="b" l="l" r="r" t="t"/>
              <a:pathLst>
                <a:path extrusionOk="0" h="11509" w="21908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9"/>
            <p:cNvSpPr/>
            <p:nvPr/>
          </p:nvSpPr>
          <p:spPr>
            <a:xfrm>
              <a:off x="4443200" y="2520875"/>
              <a:ext cx="231750" cy="144400"/>
            </a:xfrm>
            <a:custGeom>
              <a:rect b="b" l="l" r="r" t="t"/>
              <a:pathLst>
                <a:path extrusionOk="0" h="5776" w="927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4401875" y="2571100"/>
              <a:ext cx="207150" cy="130275"/>
            </a:xfrm>
            <a:custGeom>
              <a:rect b="b" l="l" r="r" t="t"/>
              <a:pathLst>
                <a:path extrusionOk="0" h="5211" w="8286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2" name="Google Shape;382;p29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383" name="Google Shape;383;p29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rect b="b" l="l" r="r" t="t"/>
                <a:pathLst>
                  <a:path extrusionOk="0" h="273" w="85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rect b="b" l="l" r="r" t="t"/>
                <a:pathLst>
                  <a:path extrusionOk="0" h="2135" w="1257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rect b="b" l="l" r="r" t="t"/>
                <a:pathLst>
                  <a:path extrusionOk="0" h="189" w="21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rect b="b" l="l" r="r" t="t"/>
                <a:pathLst>
                  <a:path extrusionOk="0" h="252" w="315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87" name="Google Shape;387;p29"/>
            <p:cNvSpPr/>
            <p:nvPr/>
          </p:nvSpPr>
          <p:spPr>
            <a:xfrm>
              <a:off x="4663400" y="2731150"/>
              <a:ext cx="405425" cy="396025"/>
            </a:xfrm>
            <a:custGeom>
              <a:rect b="b" l="l" r="r" t="t"/>
              <a:pathLst>
                <a:path extrusionOk="0" h="15841" w="16217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9"/>
            <p:cNvSpPr/>
            <p:nvPr/>
          </p:nvSpPr>
          <p:spPr>
            <a:xfrm>
              <a:off x="4822425" y="2778250"/>
              <a:ext cx="119300" cy="63825"/>
            </a:xfrm>
            <a:custGeom>
              <a:rect b="b" l="l" r="r" t="t"/>
              <a:pathLst>
                <a:path extrusionOk="0" h="2553" w="4772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4547800" y="2671000"/>
              <a:ext cx="200375" cy="220775"/>
            </a:xfrm>
            <a:custGeom>
              <a:rect b="b" l="l" r="r" t="t"/>
              <a:pathLst>
                <a:path extrusionOk="0" h="8831" w="8015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4533150" y="2640675"/>
              <a:ext cx="191475" cy="159550"/>
            </a:xfrm>
            <a:custGeom>
              <a:rect b="b" l="l" r="r" t="t"/>
              <a:pathLst>
                <a:path extrusionOk="0" h="6382" w="7659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9"/>
            <p:cNvSpPr/>
            <p:nvPr/>
          </p:nvSpPr>
          <p:spPr>
            <a:xfrm>
              <a:off x="3978150" y="2401100"/>
              <a:ext cx="237525" cy="148050"/>
            </a:xfrm>
            <a:custGeom>
              <a:rect b="b" l="l" r="r" t="t"/>
              <a:pathLst>
                <a:path extrusionOk="0" h="5922" w="9501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9"/>
            <p:cNvSpPr/>
            <p:nvPr/>
          </p:nvSpPr>
          <p:spPr>
            <a:xfrm>
              <a:off x="4036750" y="2474325"/>
              <a:ext cx="49725" cy="55475"/>
            </a:xfrm>
            <a:custGeom>
              <a:rect b="b" l="l" r="r" t="t"/>
              <a:pathLst>
                <a:path extrusionOk="0" h="2219" w="1989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3957250" y="2483750"/>
              <a:ext cx="127650" cy="81625"/>
            </a:xfrm>
            <a:custGeom>
              <a:rect b="b" l="l" r="r" t="t"/>
              <a:pathLst>
                <a:path extrusionOk="0" h="3265" w="5106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9"/>
            <p:cNvSpPr/>
            <p:nvPr/>
          </p:nvSpPr>
          <p:spPr>
            <a:xfrm>
              <a:off x="3989150" y="2555400"/>
              <a:ext cx="83725" cy="52850"/>
            </a:xfrm>
            <a:custGeom>
              <a:rect b="b" l="l" r="r" t="t"/>
              <a:pathLst>
                <a:path extrusionOk="0" h="2114" w="3349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5" name="Google Shape;395;p29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396" name="Google Shape;396;p29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rect b="b" l="l" r="r" t="t"/>
                <a:pathLst>
                  <a:path extrusionOk="0" h="252" w="189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rect b="b" l="l" r="r" t="t"/>
                <a:pathLst>
                  <a:path extrusionOk="0" h="127" w="106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rect b="b" l="l" r="r" t="t"/>
                <a:pathLst>
                  <a:path extrusionOk="0" h="2428" w="3139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rect b="b" l="l" r="r" t="t"/>
                <a:pathLst>
                  <a:path extrusionOk="0" h="210" w="147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0" name="Google Shape;400;p29"/>
            <p:cNvSpPr/>
            <p:nvPr/>
          </p:nvSpPr>
          <p:spPr>
            <a:xfrm>
              <a:off x="3799775" y="2577900"/>
              <a:ext cx="14675" cy="29325"/>
            </a:xfrm>
            <a:custGeom>
              <a:rect b="b" l="l" r="r" t="t"/>
              <a:pathLst>
                <a:path extrusionOk="0" h="1173" w="587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3567525" y="2564825"/>
              <a:ext cx="160625" cy="134450"/>
            </a:xfrm>
            <a:custGeom>
              <a:rect b="b" l="l" r="r" t="t"/>
              <a:pathLst>
                <a:path extrusionOk="0" h="5378" w="6425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9"/>
            <p:cNvSpPr/>
            <p:nvPr/>
          </p:nvSpPr>
          <p:spPr>
            <a:xfrm>
              <a:off x="4298300" y="2628625"/>
              <a:ext cx="25125" cy="19925"/>
            </a:xfrm>
            <a:custGeom>
              <a:rect b="b" l="l" r="r" t="t"/>
              <a:pathLst>
                <a:path extrusionOk="0" h="797" w="1005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9"/>
            <p:cNvSpPr/>
            <p:nvPr/>
          </p:nvSpPr>
          <p:spPr>
            <a:xfrm>
              <a:off x="4292025" y="2631250"/>
              <a:ext cx="295050" cy="237500"/>
            </a:xfrm>
            <a:custGeom>
              <a:rect b="b" l="l" r="r" t="t"/>
              <a:pathLst>
                <a:path extrusionOk="0" h="9500" w="11802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>
              <a:off x="4277375" y="2602475"/>
              <a:ext cx="51800" cy="43975"/>
            </a:xfrm>
            <a:custGeom>
              <a:rect b="b" l="l" r="r" t="t"/>
              <a:pathLst>
                <a:path extrusionOk="0" h="1759" w="2072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4044600" y="2592025"/>
              <a:ext cx="260525" cy="107250"/>
            </a:xfrm>
            <a:custGeom>
              <a:rect b="b" l="l" r="r" t="t"/>
              <a:pathLst>
                <a:path extrusionOk="0" h="4290" w="10421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4041450" y="2592550"/>
              <a:ext cx="39775" cy="35075"/>
            </a:xfrm>
            <a:custGeom>
              <a:rect b="b" l="l" r="r" t="t"/>
              <a:pathLst>
                <a:path extrusionOk="0" h="1403" w="1591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4231325" y="2673625"/>
              <a:ext cx="139700" cy="134450"/>
            </a:xfrm>
            <a:custGeom>
              <a:rect b="b" l="l" r="r" t="t"/>
              <a:pathLst>
                <a:path extrusionOk="0" h="5378" w="5588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4345375" y="2791325"/>
              <a:ext cx="25125" cy="25650"/>
            </a:xfrm>
            <a:custGeom>
              <a:rect b="b" l="l" r="r" t="t"/>
              <a:pathLst>
                <a:path extrusionOk="0" h="1026" w="1005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4136125" y="2704475"/>
              <a:ext cx="32475" cy="18350"/>
            </a:xfrm>
            <a:custGeom>
              <a:rect b="b" l="l" r="r" t="t"/>
              <a:pathLst>
                <a:path extrusionOk="0" h="734" w="1299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4184250" y="2677275"/>
              <a:ext cx="90000" cy="80075"/>
            </a:xfrm>
            <a:custGeom>
              <a:rect b="b" l="l" r="r" t="t"/>
              <a:pathLst>
                <a:path extrusionOk="0" h="3203" w="360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4165950" y="2741625"/>
              <a:ext cx="22000" cy="63850"/>
            </a:xfrm>
            <a:custGeom>
              <a:rect b="b" l="l" r="r" t="t"/>
              <a:pathLst>
                <a:path extrusionOk="0" h="2554" w="88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9"/>
            <p:cNvSpPr/>
            <p:nvPr/>
          </p:nvSpPr>
          <p:spPr>
            <a:xfrm>
              <a:off x="4185300" y="2741625"/>
              <a:ext cx="5775" cy="13100"/>
            </a:xfrm>
            <a:custGeom>
              <a:rect b="b" l="l" r="r" t="t"/>
              <a:pathLst>
                <a:path extrusionOk="0" h="524" w="231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29"/>
            <p:cNvSpPr/>
            <p:nvPr/>
          </p:nvSpPr>
          <p:spPr>
            <a:xfrm>
              <a:off x="4179025" y="2755750"/>
              <a:ext cx="7875" cy="18325"/>
            </a:xfrm>
            <a:custGeom>
              <a:rect b="b" l="l" r="r" t="t"/>
              <a:pathLst>
                <a:path extrusionOk="0" h="733" w="315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4179025" y="2721750"/>
              <a:ext cx="18850" cy="23550"/>
            </a:xfrm>
            <a:custGeom>
              <a:rect b="b" l="l" r="r" t="t"/>
              <a:pathLst>
                <a:path extrusionOk="0" h="942" w="754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4180075" y="2740050"/>
              <a:ext cx="58075" cy="71700"/>
            </a:xfrm>
            <a:custGeom>
              <a:rect b="b" l="l" r="r" t="t"/>
              <a:pathLst>
                <a:path extrusionOk="0" h="2868" w="2323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4179025" y="2758875"/>
              <a:ext cx="299225" cy="252175"/>
            </a:xfrm>
            <a:custGeom>
              <a:rect b="b" l="l" r="r" t="t"/>
              <a:pathLst>
                <a:path extrusionOk="0" h="10087" w="11969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4409700" y="2852525"/>
              <a:ext cx="11025" cy="24075"/>
            </a:xfrm>
            <a:custGeom>
              <a:rect b="b" l="l" r="r" t="t"/>
              <a:pathLst>
                <a:path extrusionOk="0" h="963" w="441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4421225" y="2854100"/>
              <a:ext cx="69075" cy="54425"/>
            </a:xfrm>
            <a:custGeom>
              <a:rect b="b" l="l" r="r" t="t"/>
              <a:pathLst>
                <a:path extrusionOk="0" h="2177" w="2763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4434300" y="2866125"/>
              <a:ext cx="108300" cy="133400"/>
            </a:xfrm>
            <a:custGeom>
              <a:rect b="b" l="l" r="r" t="t"/>
              <a:pathLst>
                <a:path extrusionOk="0" h="5336" w="4332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4483475" y="2847275"/>
              <a:ext cx="5775" cy="13125"/>
            </a:xfrm>
            <a:custGeom>
              <a:rect b="b" l="l" r="r" t="t"/>
              <a:pathLst>
                <a:path extrusionOk="0" h="525" w="231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4300375" y="2959750"/>
              <a:ext cx="153825" cy="99925"/>
            </a:xfrm>
            <a:custGeom>
              <a:rect b="b" l="l" r="r" t="t"/>
              <a:pathLst>
                <a:path extrusionOk="0" h="3997" w="6153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4035700" y="2769350"/>
              <a:ext cx="180500" cy="151725"/>
            </a:xfrm>
            <a:custGeom>
              <a:rect b="b" l="l" r="r" t="t"/>
              <a:pathLst>
                <a:path extrusionOk="0" h="6069" w="722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4003800" y="2919475"/>
              <a:ext cx="238550" cy="273600"/>
            </a:xfrm>
            <a:custGeom>
              <a:rect b="b" l="l" r="r" t="t"/>
              <a:pathLst>
                <a:path extrusionOk="0" h="10944" w="9542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4166475" y="3025650"/>
              <a:ext cx="219725" cy="166900"/>
            </a:xfrm>
            <a:custGeom>
              <a:rect b="b" l="l" r="r" t="t"/>
              <a:pathLst>
                <a:path extrusionOk="0" h="6676" w="8789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4213550" y="2979100"/>
              <a:ext cx="96800" cy="85825"/>
            </a:xfrm>
            <a:custGeom>
              <a:rect b="b" l="l" r="r" t="t"/>
              <a:pathLst>
                <a:path extrusionOk="0" h="3433" w="3872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4292025" y="3059150"/>
              <a:ext cx="21975" cy="26175"/>
            </a:xfrm>
            <a:custGeom>
              <a:rect b="b" l="l" r="r" t="t"/>
              <a:pathLst>
                <a:path extrusionOk="0" h="1047" w="879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4282600" y="3069600"/>
              <a:ext cx="148050" cy="196175"/>
            </a:xfrm>
            <a:custGeom>
              <a:rect b="b" l="l" r="r" t="t"/>
              <a:pathLst>
                <a:path extrusionOk="0" h="7847" w="5922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4175375" y="3163750"/>
              <a:ext cx="121375" cy="147025"/>
            </a:xfrm>
            <a:custGeom>
              <a:rect b="b" l="l" r="r" t="t"/>
              <a:pathLst>
                <a:path extrusionOk="0" h="5881" w="4855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4145025" y="3258950"/>
              <a:ext cx="11000" cy="25"/>
            </a:xfrm>
            <a:custGeom>
              <a:rect b="b" l="l" r="r" t="t"/>
              <a:pathLst>
                <a:path extrusionOk="0" h="1" w="44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4115200" y="3182075"/>
              <a:ext cx="83725" cy="82675"/>
            </a:xfrm>
            <a:custGeom>
              <a:rect b="b" l="l" r="r" t="t"/>
              <a:pathLst>
                <a:path extrusionOk="0" h="3307" w="3349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3898125" y="3081625"/>
              <a:ext cx="188350" cy="127150"/>
            </a:xfrm>
            <a:custGeom>
              <a:rect b="b" l="l" r="r" t="t"/>
              <a:pathLst>
                <a:path extrusionOk="0" h="5086" w="7534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3821225" y="2747900"/>
              <a:ext cx="223400" cy="207700"/>
            </a:xfrm>
            <a:custGeom>
              <a:rect b="b" l="l" r="r" t="t"/>
              <a:pathLst>
                <a:path extrusionOk="0" h="8308" w="8936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3792975" y="2679900"/>
              <a:ext cx="57050" cy="111450"/>
            </a:xfrm>
            <a:custGeom>
              <a:rect b="b" l="l" r="r" t="t"/>
              <a:pathLst>
                <a:path extrusionOk="0" h="4458" w="2282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3568575" y="2683550"/>
              <a:ext cx="289825" cy="280400"/>
            </a:xfrm>
            <a:custGeom>
              <a:rect b="b" l="l" r="r" t="t"/>
              <a:pathLst>
                <a:path extrusionOk="0" h="11216" w="11593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3511050" y="2702400"/>
              <a:ext cx="167400" cy="132350"/>
            </a:xfrm>
            <a:custGeom>
              <a:rect b="b" l="l" r="r" t="t"/>
              <a:pathLst>
                <a:path extrusionOk="0" h="5294" w="6696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3450875" y="2834200"/>
              <a:ext cx="118775" cy="95225"/>
            </a:xfrm>
            <a:custGeom>
              <a:rect b="b" l="l" r="r" t="t"/>
              <a:pathLst>
                <a:path extrusionOk="0" h="3809" w="4751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3450375" y="2838400"/>
              <a:ext cx="170550" cy="187800"/>
            </a:xfrm>
            <a:custGeom>
              <a:rect b="b" l="l" r="r" t="t"/>
              <a:pathLst>
                <a:path extrusionOk="0" h="7512" w="6822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3518375" y="2873975"/>
              <a:ext cx="235400" cy="218150"/>
            </a:xfrm>
            <a:custGeom>
              <a:rect b="b" l="l" r="r" t="t"/>
              <a:pathLst>
                <a:path extrusionOk="0" h="8726" w="9416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3617750" y="3020950"/>
              <a:ext cx="108825" cy="79025"/>
            </a:xfrm>
            <a:custGeom>
              <a:rect b="b" l="l" r="r" t="t"/>
              <a:pathLst>
                <a:path extrusionOk="0" h="3161" w="4353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3442525" y="2997925"/>
              <a:ext cx="93125" cy="68050"/>
            </a:xfrm>
            <a:custGeom>
              <a:rect b="b" l="l" r="r" t="t"/>
              <a:pathLst>
                <a:path extrusionOk="0" h="2722" w="3725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3452975" y="3056525"/>
              <a:ext cx="44500" cy="26700"/>
            </a:xfrm>
            <a:custGeom>
              <a:rect b="b" l="l" r="r" t="t"/>
              <a:pathLst>
                <a:path extrusionOk="0" h="1068" w="178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42" name="Google Shape;442;p29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443" name="Google Shape;443;p29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rect b="b" l="l" r="r" t="t"/>
                <a:pathLst>
                  <a:path extrusionOk="0" h="545" w="1842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rect b="b" l="l" r="r" t="t"/>
                <a:pathLst>
                  <a:path extrusionOk="0" h="3244" w="4081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45" name="Google Shape;445;p29"/>
            <p:cNvSpPr/>
            <p:nvPr/>
          </p:nvSpPr>
          <p:spPr>
            <a:xfrm>
              <a:off x="3503200" y="3095750"/>
              <a:ext cx="40300" cy="48150"/>
            </a:xfrm>
            <a:custGeom>
              <a:rect b="b" l="l" r="r" t="t"/>
              <a:pathLst>
                <a:path extrusionOk="0" h="1926" w="1612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3529350" y="3117725"/>
              <a:ext cx="58600" cy="62800"/>
            </a:xfrm>
            <a:custGeom>
              <a:rect b="b" l="l" r="r" t="t"/>
              <a:pathLst>
                <a:path extrusionOk="0" h="2512" w="2344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3570150" y="3086875"/>
              <a:ext cx="89475" cy="94175"/>
            </a:xfrm>
            <a:custGeom>
              <a:rect b="b" l="l" r="r" t="t"/>
              <a:pathLst>
                <a:path extrusionOk="0" h="3767" w="3579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3647050" y="3079025"/>
              <a:ext cx="61225" cy="95750"/>
            </a:xfrm>
            <a:custGeom>
              <a:rect b="b" l="l" r="r" t="t"/>
              <a:pathLst>
                <a:path extrusionOk="0" h="3830" w="2449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3689950" y="3079025"/>
              <a:ext cx="29300" cy="77950"/>
            </a:xfrm>
            <a:custGeom>
              <a:rect b="b" l="l" r="r" t="t"/>
              <a:pathLst>
                <a:path extrusionOk="0" h="3118" w="1172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3705625" y="3059150"/>
              <a:ext cx="45025" cy="94175"/>
            </a:xfrm>
            <a:custGeom>
              <a:rect b="b" l="l" r="r" t="t"/>
              <a:pathLst>
                <a:path extrusionOk="0" h="3767" w="1801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3881925" y="2896975"/>
              <a:ext cx="150650" cy="239600"/>
            </a:xfrm>
            <a:custGeom>
              <a:rect b="b" l="l" r="r" t="t"/>
              <a:pathLst>
                <a:path extrusionOk="0" h="9584" w="6026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3863600" y="3051825"/>
              <a:ext cx="4725" cy="2625"/>
            </a:xfrm>
            <a:custGeom>
              <a:rect b="b" l="l" r="r" t="t"/>
              <a:pathLst>
                <a:path extrusionOk="0" h="105" w="189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3695700" y="2900125"/>
              <a:ext cx="220250" cy="171075"/>
            </a:xfrm>
            <a:custGeom>
              <a:rect b="b" l="l" r="r" t="t"/>
              <a:pathLst>
                <a:path extrusionOk="0" h="6843" w="881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3732825" y="3041350"/>
              <a:ext cx="165325" cy="141775"/>
            </a:xfrm>
            <a:custGeom>
              <a:rect b="b" l="l" r="r" t="t"/>
              <a:pathLst>
                <a:path extrusionOk="0" h="5671" w="6613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3813400" y="3053900"/>
              <a:ext cx="109850" cy="164800"/>
            </a:xfrm>
            <a:custGeom>
              <a:rect b="b" l="l" r="r" t="t"/>
              <a:pathLst>
                <a:path extrusionOk="0" h="6592" w="4394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3813900" y="3211875"/>
              <a:ext cx="82675" cy="89475"/>
            </a:xfrm>
            <a:custGeom>
              <a:rect b="b" l="l" r="r" t="t"/>
              <a:pathLst>
                <a:path extrusionOk="0" h="3579" w="3307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3821750" y="3213450"/>
              <a:ext cx="29325" cy="18850"/>
            </a:xfrm>
            <a:custGeom>
              <a:rect b="b" l="l" r="r" t="t"/>
              <a:pathLst>
                <a:path extrusionOk="0" h="754" w="1173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3848425" y="3188875"/>
              <a:ext cx="110925" cy="129750"/>
            </a:xfrm>
            <a:custGeom>
              <a:rect b="b" l="l" r="r" t="t"/>
              <a:pathLst>
                <a:path extrusionOk="0" h="5190" w="4437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3860475" y="3308125"/>
              <a:ext cx="15700" cy="21475"/>
            </a:xfrm>
            <a:custGeom>
              <a:rect b="b" l="l" r="r" t="t"/>
              <a:pathLst>
                <a:path extrusionOk="0" h="859" w="628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4111550" y="3257925"/>
              <a:ext cx="161650" cy="164775"/>
            </a:xfrm>
            <a:custGeom>
              <a:rect b="b" l="l" r="r" t="t"/>
              <a:pathLst>
                <a:path extrusionOk="0" h="6591" w="6466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4106850" y="3261050"/>
              <a:ext cx="29300" cy="24100"/>
            </a:xfrm>
            <a:custGeom>
              <a:rect b="b" l="l" r="r" t="t"/>
              <a:pathLst>
                <a:path extrusionOk="0" h="964" w="1172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4106850" y="3275175"/>
              <a:ext cx="28775" cy="35075"/>
            </a:xfrm>
            <a:custGeom>
              <a:rect b="b" l="l" r="r" t="t"/>
              <a:pathLst>
                <a:path extrusionOk="0" h="1403" w="1151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3862550" y="3166900"/>
              <a:ext cx="275700" cy="273075"/>
            </a:xfrm>
            <a:custGeom>
              <a:rect b="b" l="l" r="r" t="t"/>
              <a:pathLst>
                <a:path extrusionOk="0" h="10923" w="11028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4159150" y="3380850"/>
              <a:ext cx="46050" cy="116150"/>
            </a:xfrm>
            <a:custGeom>
              <a:rect b="b" l="l" r="r" t="t"/>
              <a:pathLst>
                <a:path extrusionOk="0" h="4646" w="1842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4001175" y="3363575"/>
              <a:ext cx="170550" cy="145450"/>
            </a:xfrm>
            <a:custGeom>
              <a:rect b="b" l="l" r="r" t="t"/>
              <a:pathLst>
                <a:path extrusionOk="0" h="5818" w="6822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3852625" y="3330100"/>
              <a:ext cx="181000" cy="178925"/>
            </a:xfrm>
            <a:custGeom>
              <a:rect b="b" l="l" r="r" t="t"/>
              <a:pathLst>
                <a:path extrusionOk="0" h="7157" w="724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4046675" y="3472375"/>
              <a:ext cx="113025" cy="103075"/>
            </a:xfrm>
            <a:custGeom>
              <a:rect b="b" l="l" r="r" t="t"/>
              <a:pathLst>
                <a:path extrusionOk="0" h="4123" w="4521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3968750" y="3504300"/>
              <a:ext cx="135500" cy="135500"/>
            </a:xfrm>
            <a:custGeom>
              <a:rect b="b" l="l" r="r" t="t"/>
              <a:pathLst>
                <a:path extrusionOk="0" h="5420" w="542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3853150" y="3491725"/>
              <a:ext cx="193550" cy="182075"/>
            </a:xfrm>
            <a:custGeom>
              <a:rect b="b" l="l" r="r" t="t"/>
              <a:pathLst>
                <a:path extrusionOk="0" h="7283" w="7742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4123050" y="3397575"/>
              <a:ext cx="150675" cy="242750"/>
            </a:xfrm>
            <a:custGeom>
              <a:rect b="b" l="l" r="r" t="t"/>
              <a:pathLst>
                <a:path extrusionOk="0" h="9710" w="6027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4120450" y="3622500"/>
              <a:ext cx="20950" cy="23575"/>
            </a:xfrm>
            <a:custGeom>
              <a:rect b="b" l="l" r="r" t="t"/>
              <a:pathLst>
                <a:path extrusionOk="0" h="943" w="838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4064475" y="3669050"/>
              <a:ext cx="33500" cy="31425"/>
            </a:xfrm>
            <a:custGeom>
              <a:rect b="b" l="l" r="r" t="t"/>
              <a:pathLst>
                <a:path extrusionOk="0" h="1257" w="134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4697400" y="2660025"/>
              <a:ext cx="105175" cy="86850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4697400" y="2660025"/>
              <a:ext cx="105175" cy="86850"/>
            </a:xfrm>
            <a:custGeom>
              <a:rect b="b" l="l" r="r" t="t"/>
              <a:pathLst>
                <a:path extrusionOk="0" h="3474" w="4207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4252775" y="2586800"/>
              <a:ext cx="70650" cy="19900"/>
            </a:xfrm>
            <a:custGeom>
              <a:rect b="b" l="l" r="r" t="t"/>
              <a:pathLst>
                <a:path extrusionOk="0" h="796" w="2826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4298825" y="2603000"/>
              <a:ext cx="2625" cy="2650"/>
            </a:xfrm>
            <a:custGeom>
              <a:rect b="b" l="l" r="r" t="t"/>
              <a:pathLst>
                <a:path extrusionOk="0" fill="none" h="106" w="105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999999"/>
            </a:solidFill>
            <a:ln cap="rnd" cmpd="sng" w="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4949025" y="2811200"/>
              <a:ext cx="44475" cy="26175"/>
            </a:xfrm>
            <a:custGeom>
              <a:rect b="b" l="l" r="r" t="t"/>
              <a:pathLst>
                <a:path extrusionOk="0" h="1047" w="1779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3967175" y="2589925"/>
              <a:ext cx="35075" cy="29850"/>
            </a:xfrm>
            <a:custGeom>
              <a:rect b="b" l="l" r="r" t="t"/>
              <a:pathLst>
                <a:path extrusionOk="0" h="1194" w="1403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3938400" y="2522975"/>
              <a:ext cx="58625" cy="76925"/>
            </a:xfrm>
            <a:custGeom>
              <a:rect b="b" l="l" r="r" t="t"/>
              <a:pathLst>
                <a:path extrusionOk="0" h="3077" w="2345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" name="Google Shape;480;p29"/>
          <p:cNvSpPr/>
          <p:nvPr/>
        </p:nvSpPr>
        <p:spPr>
          <a:xfrm>
            <a:off x="240963" y="37385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9F53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9"/>
          <p:cNvSpPr txBox="1"/>
          <p:nvPr/>
        </p:nvSpPr>
        <p:spPr>
          <a:xfrm>
            <a:off x="75438" y="4075100"/>
            <a:ext cx="1536300" cy="7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rgbClr val="9F539D"/>
                </a:solidFill>
                <a:latin typeface="Montserrat"/>
                <a:ea typeface="Montserrat"/>
                <a:cs typeface="Montserrat"/>
                <a:sym typeface="Montserrat"/>
              </a:rPr>
              <a:t>Austin, Texas</a:t>
            </a:r>
            <a:endParaRPr sz="80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2" name="Google Shape;482;p29"/>
          <p:cNvSpPr txBox="1"/>
          <p:nvPr>
            <p:ph idx="4294967295" type="body"/>
          </p:nvPr>
        </p:nvSpPr>
        <p:spPr>
          <a:xfrm>
            <a:off x="1611738" y="4022388"/>
            <a:ext cx="1660800" cy="10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"/>
              </a:spcAft>
              <a:buNone/>
            </a:pPr>
            <a:r>
              <a:rPr b="1" lang="es" sz="1200">
                <a:solidFill>
                  <a:srgbClr val="CC4A4A"/>
                </a:solidFill>
                <a:latin typeface="Montserrat"/>
                <a:ea typeface="Montserrat"/>
                <a:cs typeface="Montserrat"/>
                <a:sym typeface="Montserrat"/>
              </a:rPr>
              <a:t>Birmingham, Alabama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3" name="Google Shape;483;p29"/>
          <p:cNvSpPr/>
          <p:nvPr/>
        </p:nvSpPr>
        <p:spPr>
          <a:xfrm>
            <a:off x="1782613" y="37385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CC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9"/>
          <p:cNvSpPr txBox="1"/>
          <p:nvPr>
            <p:ph idx="4294967295" type="body"/>
          </p:nvPr>
        </p:nvSpPr>
        <p:spPr>
          <a:xfrm>
            <a:off x="3272550" y="4080600"/>
            <a:ext cx="1660800" cy="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883E"/>
                </a:solidFill>
                <a:latin typeface="Montserrat"/>
                <a:ea typeface="Montserrat"/>
                <a:cs typeface="Montserrat"/>
                <a:sym typeface="Montserrat"/>
              </a:rPr>
              <a:t>Bucharest, Romania</a:t>
            </a:r>
            <a:endParaRPr b="1" sz="1200">
              <a:solidFill>
                <a:srgbClr val="FF883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29"/>
          <p:cNvSpPr/>
          <p:nvPr/>
        </p:nvSpPr>
        <p:spPr>
          <a:xfrm>
            <a:off x="3357988" y="37385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FF883E"/>
          </a:solidFill>
          <a:ln cap="flat" cmpd="sng" w="9525">
            <a:solidFill>
              <a:srgbClr val="FF88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9"/>
          <p:cNvSpPr txBox="1"/>
          <p:nvPr>
            <p:ph idx="4294967295" type="body"/>
          </p:nvPr>
        </p:nvSpPr>
        <p:spPr>
          <a:xfrm>
            <a:off x="4827188" y="4080600"/>
            <a:ext cx="1660800" cy="9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FFC800"/>
                </a:solidFill>
                <a:latin typeface="Montserrat"/>
                <a:ea typeface="Montserrat"/>
                <a:cs typeface="Montserrat"/>
                <a:sym typeface="Montserrat"/>
              </a:rPr>
              <a:t>Amsterdam, Netherlands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29"/>
          <p:cNvSpPr/>
          <p:nvPr/>
        </p:nvSpPr>
        <p:spPr>
          <a:xfrm>
            <a:off x="4933338" y="37829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FFC1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9"/>
          <p:cNvSpPr txBox="1"/>
          <p:nvPr>
            <p:ph type="title"/>
          </p:nvPr>
        </p:nvSpPr>
        <p:spPr>
          <a:xfrm>
            <a:off x="0" y="192325"/>
            <a:ext cx="3066900" cy="482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3000">
                <a:solidFill>
                  <a:srgbClr val="202020"/>
                </a:solidFill>
              </a:rPr>
              <a:t>Tquila</a:t>
            </a:r>
            <a:r>
              <a:rPr lang="es" sz="3000"/>
              <a:t> </a:t>
            </a:r>
            <a:r>
              <a:rPr lang="es" sz="3000">
                <a:solidFill>
                  <a:srgbClr val="FF883E"/>
                </a:solidFill>
              </a:rPr>
              <a:t>Offices</a:t>
            </a:r>
            <a:endParaRPr sz="3000">
              <a:solidFill>
                <a:srgbClr val="FF883E"/>
              </a:solidFill>
            </a:endParaRPr>
          </a:p>
        </p:txBody>
      </p:sp>
      <p:sp>
        <p:nvSpPr>
          <p:cNvPr id="489" name="Google Shape;489;p29"/>
          <p:cNvSpPr/>
          <p:nvPr/>
        </p:nvSpPr>
        <p:spPr>
          <a:xfrm>
            <a:off x="2723259" y="1785184"/>
            <a:ext cx="235794" cy="308987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9F53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9"/>
          <p:cNvSpPr/>
          <p:nvPr/>
        </p:nvSpPr>
        <p:spPr>
          <a:xfrm>
            <a:off x="4314368" y="1663644"/>
            <a:ext cx="235690" cy="309194"/>
          </a:xfrm>
          <a:custGeom>
            <a:rect b="b" l="l" r="r" t="t"/>
            <a:pathLst>
              <a:path extrusionOk="0" h="5969" w="4550">
                <a:moveTo>
                  <a:pt x="2269" y="1212"/>
                </a:moveTo>
                <a:cubicBezTo>
                  <a:pt x="2728" y="1212"/>
                  <a:pt x="3168" y="1568"/>
                  <a:pt x="3168" y="2106"/>
                </a:cubicBezTo>
                <a:cubicBezTo>
                  <a:pt x="3168" y="2601"/>
                  <a:pt x="2767" y="3002"/>
                  <a:pt x="2275" y="3002"/>
                </a:cubicBezTo>
                <a:cubicBezTo>
                  <a:pt x="1479" y="3002"/>
                  <a:pt x="1081" y="2040"/>
                  <a:pt x="1642" y="1476"/>
                </a:cubicBezTo>
                <a:cubicBezTo>
                  <a:pt x="1825" y="1294"/>
                  <a:pt x="2049" y="1212"/>
                  <a:pt x="2269" y="1212"/>
                </a:cubicBezTo>
                <a:close/>
                <a:moveTo>
                  <a:pt x="2275" y="1"/>
                </a:moveTo>
                <a:cubicBezTo>
                  <a:pt x="1019" y="1"/>
                  <a:pt x="1" y="1019"/>
                  <a:pt x="1" y="2275"/>
                </a:cubicBezTo>
                <a:cubicBezTo>
                  <a:pt x="1" y="3534"/>
                  <a:pt x="2275" y="5968"/>
                  <a:pt x="2275" y="5968"/>
                </a:cubicBezTo>
                <a:cubicBezTo>
                  <a:pt x="2275" y="5968"/>
                  <a:pt x="4549" y="3534"/>
                  <a:pt x="4549" y="2275"/>
                </a:cubicBezTo>
                <a:cubicBezTo>
                  <a:pt x="4549" y="1019"/>
                  <a:pt x="3531" y="1"/>
                  <a:pt x="2275" y="1"/>
                </a:cubicBezTo>
                <a:close/>
              </a:path>
            </a:pathLst>
          </a:custGeom>
          <a:solidFill>
            <a:srgbClr val="F7693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9"/>
          <p:cNvSpPr/>
          <p:nvPr/>
        </p:nvSpPr>
        <p:spPr>
          <a:xfrm>
            <a:off x="2969634" y="1730161"/>
            <a:ext cx="235638" cy="308987"/>
          </a:xfrm>
          <a:custGeom>
            <a:rect b="b" l="l" r="r" t="t"/>
            <a:pathLst>
              <a:path extrusionOk="0" h="5965" w="4549">
                <a:moveTo>
                  <a:pt x="2269" y="1211"/>
                </a:moveTo>
                <a:cubicBezTo>
                  <a:pt x="2728" y="1211"/>
                  <a:pt x="3167" y="1567"/>
                  <a:pt x="3167" y="2105"/>
                </a:cubicBezTo>
                <a:cubicBezTo>
                  <a:pt x="3167" y="2600"/>
                  <a:pt x="2766" y="2998"/>
                  <a:pt x="2274" y="2998"/>
                </a:cubicBezTo>
                <a:cubicBezTo>
                  <a:pt x="1479" y="2998"/>
                  <a:pt x="1081" y="2036"/>
                  <a:pt x="1642" y="1476"/>
                </a:cubicBezTo>
                <a:cubicBezTo>
                  <a:pt x="1824" y="1293"/>
                  <a:pt x="2049" y="1211"/>
                  <a:pt x="2269" y="1211"/>
                </a:cubicBezTo>
                <a:close/>
                <a:moveTo>
                  <a:pt x="2274" y="0"/>
                </a:moveTo>
                <a:cubicBezTo>
                  <a:pt x="1018" y="0"/>
                  <a:pt x="0" y="1018"/>
                  <a:pt x="0" y="2275"/>
                </a:cubicBezTo>
                <a:cubicBezTo>
                  <a:pt x="0" y="3531"/>
                  <a:pt x="2274" y="5965"/>
                  <a:pt x="2274" y="5965"/>
                </a:cubicBezTo>
                <a:cubicBezTo>
                  <a:pt x="2274" y="5965"/>
                  <a:pt x="4549" y="3531"/>
                  <a:pt x="4549" y="2275"/>
                </a:cubicBezTo>
                <a:cubicBezTo>
                  <a:pt x="4549" y="1018"/>
                  <a:pt x="3531" y="0"/>
                  <a:pt x="2274" y="0"/>
                </a:cubicBezTo>
                <a:close/>
              </a:path>
            </a:pathLst>
          </a:custGeom>
          <a:solidFill>
            <a:srgbClr val="CC4A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9"/>
          <p:cNvSpPr/>
          <p:nvPr/>
        </p:nvSpPr>
        <p:spPr>
          <a:xfrm>
            <a:off x="4078570" y="1567483"/>
            <a:ext cx="235794" cy="309039"/>
          </a:xfrm>
          <a:custGeom>
            <a:rect b="b" l="l" r="r" t="t"/>
            <a:pathLst>
              <a:path extrusionOk="0" h="5966" w="4552">
                <a:moveTo>
                  <a:pt x="2269" y="1211"/>
                </a:moveTo>
                <a:cubicBezTo>
                  <a:pt x="2728" y="1211"/>
                  <a:pt x="3170" y="1567"/>
                  <a:pt x="3170" y="2106"/>
                </a:cubicBezTo>
                <a:cubicBezTo>
                  <a:pt x="3167" y="2598"/>
                  <a:pt x="2769" y="2999"/>
                  <a:pt x="2274" y="2999"/>
                </a:cubicBezTo>
                <a:cubicBezTo>
                  <a:pt x="1479" y="2999"/>
                  <a:pt x="1081" y="2037"/>
                  <a:pt x="1645" y="1473"/>
                </a:cubicBezTo>
                <a:cubicBezTo>
                  <a:pt x="1826" y="1292"/>
                  <a:pt x="2049" y="1211"/>
                  <a:pt x="2269" y="1211"/>
                </a:cubicBezTo>
                <a:close/>
                <a:moveTo>
                  <a:pt x="2269" y="1"/>
                </a:moveTo>
                <a:cubicBezTo>
                  <a:pt x="1015" y="1"/>
                  <a:pt x="0" y="1021"/>
                  <a:pt x="0" y="2275"/>
                </a:cubicBezTo>
                <a:cubicBezTo>
                  <a:pt x="0" y="3531"/>
                  <a:pt x="2274" y="5965"/>
                  <a:pt x="2274" y="5965"/>
                </a:cubicBezTo>
                <a:cubicBezTo>
                  <a:pt x="2274" y="5965"/>
                  <a:pt x="4552" y="3531"/>
                  <a:pt x="4552" y="2275"/>
                </a:cubicBezTo>
                <a:cubicBezTo>
                  <a:pt x="4552" y="1019"/>
                  <a:pt x="3531" y="1"/>
                  <a:pt x="2274" y="1"/>
                </a:cubicBezTo>
                <a:cubicBezTo>
                  <a:pt x="2273" y="1"/>
                  <a:pt x="2271" y="1"/>
                  <a:pt x="2269" y="1"/>
                </a:cubicBezTo>
                <a:close/>
              </a:path>
            </a:pathLst>
          </a:custGeom>
          <a:solidFill>
            <a:srgbClr val="FFC1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9"/>
          <p:cNvSpPr/>
          <p:nvPr/>
        </p:nvSpPr>
        <p:spPr>
          <a:xfrm>
            <a:off x="6407563" y="37385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828C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9"/>
          <p:cNvSpPr/>
          <p:nvPr/>
        </p:nvSpPr>
        <p:spPr>
          <a:xfrm>
            <a:off x="7949213" y="378298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FB58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9"/>
          <p:cNvSpPr txBox="1"/>
          <p:nvPr/>
        </p:nvSpPr>
        <p:spPr>
          <a:xfrm>
            <a:off x="6219550" y="4080600"/>
            <a:ext cx="166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828CFB"/>
                </a:solidFill>
                <a:latin typeface="Montserrat"/>
                <a:ea typeface="Montserrat"/>
                <a:cs typeface="Montserrat"/>
                <a:sym typeface="Montserrat"/>
              </a:rPr>
              <a:t>Cardiff, Wales</a:t>
            </a:r>
            <a:endParaRPr b="1">
              <a:solidFill>
                <a:srgbClr val="828CF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Google Shape;496;p29"/>
          <p:cNvSpPr txBox="1"/>
          <p:nvPr/>
        </p:nvSpPr>
        <p:spPr>
          <a:xfrm>
            <a:off x="7880350" y="4119500"/>
            <a:ext cx="1182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B5858"/>
                </a:solidFill>
                <a:latin typeface="Montserrat"/>
                <a:ea typeface="Montserrat"/>
                <a:cs typeface="Montserrat"/>
                <a:sym typeface="Montserrat"/>
              </a:rPr>
              <a:t>London, England</a:t>
            </a:r>
            <a:endParaRPr b="1">
              <a:solidFill>
                <a:srgbClr val="FB585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Google Shape;497;p29"/>
          <p:cNvSpPr/>
          <p:nvPr/>
        </p:nvSpPr>
        <p:spPr>
          <a:xfrm>
            <a:off x="4048813" y="139363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828CF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9"/>
          <p:cNvSpPr/>
          <p:nvPr/>
        </p:nvSpPr>
        <p:spPr>
          <a:xfrm>
            <a:off x="4303813" y="1393639"/>
            <a:ext cx="256801" cy="336501"/>
          </a:xfrm>
          <a:custGeom>
            <a:rect b="b" l="l" r="r" t="t"/>
            <a:pathLst>
              <a:path extrusionOk="0" h="5965" w="4552">
                <a:moveTo>
                  <a:pt x="2271" y="1212"/>
                </a:moveTo>
                <a:cubicBezTo>
                  <a:pt x="2730" y="1212"/>
                  <a:pt x="3169" y="1569"/>
                  <a:pt x="3167" y="2109"/>
                </a:cubicBezTo>
                <a:cubicBezTo>
                  <a:pt x="3167" y="2601"/>
                  <a:pt x="2769" y="2998"/>
                  <a:pt x="2277" y="2998"/>
                </a:cubicBezTo>
                <a:cubicBezTo>
                  <a:pt x="1479" y="2998"/>
                  <a:pt x="1081" y="2037"/>
                  <a:pt x="1645" y="1476"/>
                </a:cubicBezTo>
                <a:cubicBezTo>
                  <a:pt x="1827" y="1293"/>
                  <a:pt x="2051" y="1212"/>
                  <a:pt x="2271" y="1212"/>
                </a:cubicBezTo>
                <a:close/>
                <a:moveTo>
                  <a:pt x="2277" y="1"/>
                </a:moveTo>
                <a:cubicBezTo>
                  <a:pt x="1018" y="1"/>
                  <a:pt x="0" y="1019"/>
                  <a:pt x="0" y="2275"/>
                </a:cubicBezTo>
                <a:cubicBezTo>
                  <a:pt x="0" y="3531"/>
                  <a:pt x="2277" y="5965"/>
                  <a:pt x="2277" y="5965"/>
                </a:cubicBezTo>
                <a:cubicBezTo>
                  <a:pt x="2277" y="5965"/>
                  <a:pt x="4551" y="3531"/>
                  <a:pt x="4551" y="2275"/>
                </a:cubicBezTo>
                <a:cubicBezTo>
                  <a:pt x="4551" y="1019"/>
                  <a:pt x="3533" y="1"/>
                  <a:pt x="2277" y="1"/>
                </a:cubicBezTo>
                <a:close/>
              </a:path>
            </a:pathLst>
          </a:custGeom>
          <a:solidFill>
            <a:srgbClr val="FB585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0"/>
          <p:cNvSpPr txBox="1"/>
          <p:nvPr>
            <p:ph idx="1" type="body"/>
          </p:nvPr>
        </p:nvSpPr>
        <p:spPr>
          <a:xfrm>
            <a:off x="1048350" y="1475400"/>
            <a:ext cx="7047300" cy="25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02020"/>
              </a:buClr>
              <a:buSzPts val="2000"/>
              <a:buFont typeface="Montserrat"/>
              <a:buChar char="➢"/>
            </a:pPr>
            <a:r>
              <a:rPr b="1" lang="es" sz="20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Create a recruitment chatbot for hiring managers of the company using Druid Ai and UiPath</a:t>
            </a:r>
            <a:endParaRPr b="1" sz="20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Montserrat"/>
              <a:buChar char="➢"/>
            </a:pPr>
            <a:r>
              <a:rPr b="1" lang="es" sz="20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Fill in a google form using automation </a:t>
            </a:r>
            <a:endParaRPr b="1" sz="20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Montserrat"/>
              <a:buChar char="➢"/>
            </a:pPr>
            <a:r>
              <a:rPr b="1" lang="es" sz="2000">
                <a:solidFill>
                  <a:srgbClr val="22222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Responses taken from the user to answer questions</a:t>
            </a:r>
            <a:endParaRPr b="1" sz="2000">
              <a:solidFill>
                <a:srgbClr val="22222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4" name="Google Shape;504;p30"/>
          <p:cNvSpPr txBox="1"/>
          <p:nvPr>
            <p:ph type="title"/>
          </p:nvPr>
        </p:nvSpPr>
        <p:spPr>
          <a:xfrm>
            <a:off x="135000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Project </a:t>
            </a:r>
            <a:r>
              <a:rPr lang="es">
                <a:solidFill>
                  <a:srgbClr val="CC4A4A"/>
                </a:solidFill>
              </a:rPr>
              <a:t>Overview</a:t>
            </a:r>
            <a:endParaRPr b="1">
              <a:solidFill>
                <a:srgbClr val="CC4A4A"/>
              </a:solidFill>
            </a:endParaRPr>
          </a:p>
        </p:txBody>
      </p:sp>
      <p:pic>
        <p:nvPicPr>
          <p:cNvPr id="505" name="Google Shape;5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2150" y="-1"/>
            <a:ext cx="2351850" cy="1322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1150" y="4197450"/>
            <a:ext cx="2351850" cy="8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1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12" name="Google Shape;51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016" y="178775"/>
            <a:ext cx="2395986" cy="225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525" y="233800"/>
            <a:ext cx="4337611" cy="1779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Google Shape;514;p31"/>
          <p:cNvCxnSpPr/>
          <p:nvPr/>
        </p:nvCxnSpPr>
        <p:spPr>
          <a:xfrm>
            <a:off x="4827200" y="1113975"/>
            <a:ext cx="316200" cy="0"/>
          </a:xfrm>
          <a:prstGeom prst="straightConnector1">
            <a:avLst/>
          </a:prstGeom>
          <a:noFill/>
          <a:ln cap="flat" cmpd="sng" w="9525">
            <a:solidFill>
              <a:srgbClr val="20202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5" name="Google Shape;515;p31"/>
          <p:cNvSpPr txBox="1"/>
          <p:nvPr/>
        </p:nvSpPr>
        <p:spPr>
          <a:xfrm>
            <a:off x="1801625" y="2013775"/>
            <a:ext cx="1622700" cy="4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Input</a:t>
            </a:r>
            <a:endParaRPr b="1" sz="2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6" name="Google Shape;516;p31"/>
          <p:cNvSpPr txBox="1"/>
          <p:nvPr/>
        </p:nvSpPr>
        <p:spPr>
          <a:xfrm>
            <a:off x="6009900" y="2435600"/>
            <a:ext cx="165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Output</a:t>
            </a:r>
            <a:endParaRPr b="1" sz="2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17" name="Google Shape;51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500" y="2481475"/>
            <a:ext cx="4007641" cy="20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3025" y="2873351"/>
            <a:ext cx="2395976" cy="2263529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31"/>
          <p:cNvSpPr txBox="1"/>
          <p:nvPr/>
        </p:nvSpPr>
        <p:spPr>
          <a:xfrm>
            <a:off x="1653025" y="4490975"/>
            <a:ext cx="1416600" cy="3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202020"/>
                </a:solidFill>
                <a:latin typeface="Montserrat"/>
                <a:ea typeface="Montserrat"/>
                <a:cs typeface="Montserrat"/>
                <a:sym typeface="Montserrat"/>
              </a:rPr>
              <a:t>Phrases</a:t>
            </a:r>
            <a:endParaRPr b="1" sz="2000">
              <a:solidFill>
                <a:srgbClr val="20202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20" name="Google Shape;520;p31"/>
          <p:cNvCxnSpPr/>
          <p:nvPr/>
        </p:nvCxnSpPr>
        <p:spPr>
          <a:xfrm>
            <a:off x="4703425" y="3837000"/>
            <a:ext cx="495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5858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2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 sz="1200">
                <a:solidFill>
                  <a:srgbClr val="43434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sz="1200">
              <a:solidFill>
                <a:srgbClr val="434343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26" name="Google Shape;52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94077"/>
            <a:ext cx="4191250" cy="23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750" y="1680600"/>
            <a:ext cx="4319252" cy="1984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8" name="Google Shape;528;p32"/>
          <p:cNvCxnSpPr/>
          <p:nvPr/>
        </p:nvCxnSpPr>
        <p:spPr>
          <a:xfrm>
            <a:off x="4428350" y="2654275"/>
            <a:ext cx="1788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29" name="Google Shape;529;p32"/>
          <p:cNvSpPr txBox="1"/>
          <p:nvPr/>
        </p:nvSpPr>
        <p:spPr>
          <a:xfrm>
            <a:off x="783900" y="970875"/>
            <a:ext cx="3108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latin typeface="Montserrat"/>
                <a:ea typeface="Montserrat"/>
                <a:cs typeface="Montserrat"/>
                <a:sym typeface="Montserrat"/>
              </a:rPr>
              <a:t>UiPath Automation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0" name="Google Shape;530;p32"/>
          <p:cNvSpPr txBox="1"/>
          <p:nvPr/>
        </p:nvSpPr>
        <p:spPr>
          <a:xfrm>
            <a:off x="5432300" y="970875"/>
            <a:ext cx="324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latin typeface="Montserrat"/>
                <a:ea typeface="Montserrat"/>
                <a:cs typeface="Montserrat"/>
                <a:sym typeface="Montserrat"/>
              </a:rPr>
              <a:t>Input Into Blanks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BB0"/>
        </a:solidFill>
      </p:bgPr>
    </p:bg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3"/>
          <p:cNvSpPr txBox="1"/>
          <p:nvPr>
            <p:ph idx="12" type="sldNum"/>
          </p:nvPr>
        </p:nvSpPr>
        <p:spPr>
          <a:xfrm>
            <a:off x="8299934" y="459180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536" name="Google Shape;53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3567"/>
            <a:ext cx="3843548" cy="2162007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33"/>
          <p:cNvSpPr txBox="1"/>
          <p:nvPr/>
        </p:nvSpPr>
        <p:spPr>
          <a:xfrm>
            <a:off x="852650" y="1292750"/>
            <a:ext cx="41808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latin typeface="Montserrat"/>
                <a:ea typeface="Montserrat"/>
                <a:cs typeface="Montserrat"/>
                <a:sym typeface="Montserrat"/>
              </a:rPr>
              <a:t>Coding Heavy?</a:t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38" name="Google Shape;53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8575" y="563350"/>
            <a:ext cx="5205424" cy="216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38575" y="2853806"/>
            <a:ext cx="5205425" cy="220269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33"/>
          <p:cNvSpPr txBox="1"/>
          <p:nvPr/>
        </p:nvSpPr>
        <p:spPr>
          <a:xfrm>
            <a:off x="5707375" y="110025"/>
            <a:ext cx="4249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 at all</a:t>
            </a:r>
            <a:endParaRPr b="1"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4"/>
          <p:cNvSpPr txBox="1"/>
          <p:nvPr>
            <p:ph type="title"/>
          </p:nvPr>
        </p:nvSpPr>
        <p:spPr>
          <a:xfrm>
            <a:off x="71025" y="1045550"/>
            <a:ext cx="6779700" cy="111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Montserrat ExtraBold"/>
                <a:ea typeface="Montserrat ExtraBold"/>
                <a:cs typeface="Montserrat ExtraBold"/>
                <a:sym typeface="Montserrat ExtraBold"/>
              </a:rPr>
              <a:t>What I Learned</a:t>
            </a:r>
            <a:endParaRPr sz="480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46" name="Google Shape;546;p34"/>
          <p:cNvSpPr txBox="1"/>
          <p:nvPr>
            <p:ph idx="1" type="subTitle"/>
          </p:nvPr>
        </p:nvSpPr>
        <p:spPr>
          <a:xfrm>
            <a:off x="194775" y="2160050"/>
            <a:ext cx="29133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 Experience</a:t>
            </a:r>
            <a:endParaRPr b="1" sz="2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➢"/>
            </a:pPr>
            <a:r>
              <a:rPr b="1" lang="e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Gained </a:t>
            </a:r>
            <a:r>
              <a:rPr b="1" lang="e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valuable experience in working in a office job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➢"/>
            </a:pPr>
            <a:r>
              <a:rPr b="1" lang="e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Helps narrow down what kind of job I want to work in the future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7" name="Google Shape;547;p34"/>
          <p:cNvSpPr txBox="1"/>
          <p:nvPr/>
        </p:nvSpPr>
        <p:spPr>
          <a:xfrm>
            <a:off x="3231900" y="2091950"/>
            <a:ext cx="2448000" cy="22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Data Analytics Experience</a:t>
            </a:r>
            <a:endParaRPr b="1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➢"/>
            </a:pPr>
            <a:r>
              <a:rPr b="1" lang="e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Numerous applicable uses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➢"/>
            </a:pPr>
            <a:r>
              <a:rPr b="1" lang="e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Help narrow down fields I am interested in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8" name="Google Shape;548;p34"/>
          <p:cNvSpPr txBox="1"/>
          <p:nvPr/>
        </p:nvSpPr>
        <p:spPr>
          <a:xfrm>
            <a:off x="5803725" y="2091950"/>
            <a:ext cx="3025500" cy="13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College Programs</a:t>
            </a:r>
            <a:endParaRPr b="1" sz="2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➢"/>
            </a:pPr>
            <a:r>
              <a:rPr b="1" lang="e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Became more familiar with different programs that colleges offer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Char char="➢"/>
            </a:pPr>
            <a:r>
              <a:rPr b="1" lang="es" sz="1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Made me more aware of the possibilities I have access to within Alabama</a:t>
            </a:r>
            <a:endParaRPr b="1" sz="1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Abstract Wav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