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0"/>
    <p:restoredTop sz="94689"/>
  </p:normalViewPr>
  <p:slideViewPr>
    <p:cSldViewPr snapToGrid="0">
      <p:cViewPr varScale="1">
        <p:scale>
          <a:sx n="147" d="100"/>
          <a:sy n="147" d="100"/>
        </p:scale>
        <p:origin x="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B9BB4-D192-4FCD-9883-64D806431CD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9ED86E2-C2E2-450E-8AE4-09BA55A38D50}">
      <dgm:prSet/>
      <dgm:spPr/>
      <dgm:t>
        <a:bodyPr/>
        <a:lstStyle/>
        <a:p>
          <a:r>
            <a:rPr lang="en-US" dirty="0"/>
            <a:t>I discovered that computer programming and AI was my thing</a:t>
          </a:r>
        </a:p>
      </dgm:t>
    </dgm:pt>
    <dgm:pt modelId="{9F69C592-F879-402F-9125-0858F51EB32C}" type="parTrans" cxnId="{54790B13-AEAC-49A4-9BC1-C0778E647E58}">
      <dgm:prSet/>
      <dgm:spPr/>
      <dgm:t>
        <a:bodyPr/>
        <a:lstStyle/>
        <a:p>
          <a:endParaRPr lang="en-US"/>
        </a:p>
      </dgm:t>
    </dgm:pt>
    <dgm:pt modelId="{1AE6E98B-5EDE-4A94-9737-A4E7D4EA412B}" type="sibTrans" cxnId="{54790B13-AEAC-49A4-9BC1-C0778E647E58}">
      <dgm:prSet/>
      <dgm:spPr/>
      <dgm:t>
        <a:bodyPr/>
        <a:lstStyle/>
        <a:p>
          <a:endParaRPr lang="en-US"/>
        </a:p>
      </dgm:t>
    </dgm:pt>
    <dgm:pt modelId="{F612DB31-BAE4-43BE-BE2E-1B32E682019F}">
      <dgm:prSet/>
      <dgm:spPr/>
      <dgm:t>
        <a:bodyPr/>
        <a:lstStyle/>
        <a:p>
          <a:r>
            <a:rPr lang="en-US" dirty="0"/>
            <a:t>I got great experience with UI path and </a:t>
          </a:r>
          <a:r>
            <a:rPr lang="en-US" dirty="0" err="1"/>
            <a:t>Druid.AI</a:t>
          </a:r>
          <a:endParaRPr lang="en-US" dirty="0"/>
        </a:p>
      </dgm:t>
    </dgm:pt>
    <dgm:pt modelId="{2AF3CD1A-CAB5-45BD-B01B-52A5117768DE}" type="parTrans" cxnId="{5E0DF62E-850E-470B-9999-A0950F3C1091}">
      <dgm:prSet/>
      <dgm:spPr/>
      <dgm:t>
        <a:bodyPr/>
        <a:lstStyle/>
        <a:p>
          <a:endParaRPr lang="en-US"/>
        </a:p>
      </dgm:t>
    </dgm:pt>
    <dgm:pt modelId="{EA074C4A-C7B8-46B8-B004-D5E409686D3F}" type="sibTrans" cxnId="{5E0DF62E-850E-470B-9999-A0950F3C1091}">
      <dgm:prSet/>
      <dgm:spPr/>
      <dgm:t>
        <a:bodyPr/>
        <a:lstStyle/>
        <a:p>
          <a:endParaRPr lang="en-US"/>
        </a:p>
      </dgm:t>
    </dgm:pt>
    <dgm:pt modelId="{4946F58C-870B-491A-9C66-1AAF6EADE550}">
      <dgm:prSet/>
      <dgm:spPr/>
      <dgm:t>
        <a:bodyPr/>
        <a:lstStyle/>
        <a:p>
          <a:r>
            <a:rPr lang="en-US" dirty="0"/>
            <a:t>My confidence in collaborating with others has improved</a:t>
          </a:r>
        </a:p>
      </dgm:t>
    </dgm:pt>
    <dgm:pt modelId="{56FE5CE7-85B3-4019-831A-B21914DC4AC2}" type="parTrans" cxnId="{6360CD99-01F5-461E-89D9-B4AADE712791}">
      <dgm:prSet/>
      <dgm:spPr/>
      <dgm:t>
        <a:bodyPr/>
        <a:lstStyle/>
        <a:p>
          <a:endParaRPr lang="en-US"/>
        </a:p>
      </dgm:t>
    </dgm:pt>
    <dgm:pt modelId="{9C5E04A0-0A38-4324-9D63-C09B7C64B46A}" type="sibTrans" cxnId="{6360CD99-01F5-461E-89D9-B4AADE712791}">
      <dgm:prSet/>
      <dgm:spPr/>
      <dgm:t>
        <a:bodyPr/>
        <a:lstStyle/>
        <a:p>
          <a:endParaRPr lang="en-US"/>
        </a:p>
      </dgm:t>
    </dgm:pt>
    <dgm:pt modelId="{0568071D-5CA4-40FC-83F1-A01AAB465F95}">
      <dgm:prSet/>
      <dgm:spPr/>
      <dgm:t>
        <a:bodyPr/>
        <a:lstStyle/>
        <a:p>
          <a:r>
            <a:rPr lang="en-US" dirty="0"/>
            <a:t>I am interested in exploring entrepreneurship and hope to one day having my own company specializing in tech</a:t>
          </a:r>
        </a:p>
      </dgm:t>
    </dgm:pt>
    <dgm:pt modelId="{7B697807-8AC7-4BA3-BAD3-E534C1E9B1A4}" type="parTrans" cxnId="{FA14C3A4-D8E2-4D44-B4DD-438C0E3354D2}">
      <dgm:prSet/>
      <dgm:spPr/>
      <dgm:t>
        <a:bodyPr/>
        <a:lstStyle/>
        <a:p>
          <a:endParaRPr lang="en-US"/>
        </a:p>
      </dgm:t>
    </dgm:pt>
    <dgm:pt modelId="{677C0672-CD6E-468F-8A93-E3B818B3D365}" type="sibTrans" cxnId="{FA14C3A4-D8E2-4D44-B4DD-438C0E3354D2}">
      <dgm:prSet/>
      <dgm:spPr/>
      <dgm:t>
        <a:bodyPr/>
        <a:lstStyle/>
        <a:p>
          <a:endParaRPr lang="en-US"/>
        </a:p>
      </dgm:t>
    </dgm:pt>
    <dgm:pt modelId="{4DAB9E65-ABC7-4F31-924C-A618AB68318A}" type="pres">
      <dgm:prSet presAssocID="{2FBB9BB4-D192-4FCD-9883-64D806431CD1}" presName="root" presStyleCnt="0">
        <dgm:presLayoutVars>
          <dgm:dir/>
          <dgm:resizeHandles val="exact"/>
        </dgm:presLayoutVars>
      </dgm:prSet>
      <dgm:spPr/>
    </dgm:pt>
    <dgm:pt modelId="{9D6DD8B6-F025-40C2-9A9D-DD62CC212611}" type="pres">
      <dgm:prSet presAssocID="{2FBB9BB4-D192-4FCD-9883-64D806431CD1}" presName="container" presStyleCnt="0">
        <dgm:presLayoutVars>
          <dgm:dir/>
          <dgm:resizeHandles val="exact"/>
        </dgm:presLayoutVars>
      </dgm:prSet>
      <dgm:spPr/>
    </dgm:pt>
    <dgm:pt modelId="{4D6A1F59-286E-48C2-BB43-132246404A96}" type="pres">
      <dgm:prSet presAssocID="{F9ED86E2-C2E2-450E-8AE4-09BA55A38D50}" presName="compNode" presStyleCnt="0"/>
      <dgm:spPr/>
    </dgm:pt>
    <dgm:pt modelId="{D037CB08-4C66-411A-AA19-422D5A5625B5}" type="pres">
      <dgm:prSet presAssocID="{F9ED86E2-C2E2-450E-8AE4-09BA55A38D50}" presName="iconBgRect" presStyleLbl="bgShp" presStyleIdx="0" presStyleCnt="4"/>
      <dgm:spPr/>
    </dgm:pt>
    <dgm:pt modelId="{725FD912-E33A-44B0-B849-24EDF2EC6439}" type="pres">
      <dgm:prSet presAssocID="{F9ED86E2-C2E2-450E-8AE4-09BA55A38D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D69CB10-AF19-4BFD-AC6A-65BE19D47FA9}" type="pres">
      <dgm:prSet presAssocID="{F9ED86E2-C2E2-450E-8AE4-09BA55A38D50}" presName="spaceRect" presStyleCnt="0"/>
      <dgm:spPr/>
    </dgm:pt>
    <dgm:pt modelId="{0EEF6B8F-0520-4B60-AC87-A5518C3CF98F}" type="pres">
      <dgm:prSet presAssocID="{F9ED86E2-C2E2-450E-8AE4-09BA55A38D50}" presName="textRect" presStyleLbl="revTx" presStyleIdx="0" presStyleCnt="4">
        <dgm:presLayoutVars>
          <dgm:chMax val="1"/>
          <dgm:chPref val="1"/>
        </dgm:presLayoutVars>
      </dgm:prSet>
      <dgm:spPr/>
    </dgm:pt>
    <dgm:pt modelId="{C0E2014D-98D0-42BC-91E2-B375B9061F02}" type="pres">
      <dgm:prSet presAssocID="{1AE6E98B-5EDE-4A94-9737-A4E7D4EA412B}" presName="sibTrans" presStyleLbl="sibTrans2D1" presStyleIdx="0" presStyleCnt="0"/>
      <dgm:spPr/>
    </dgm:pt>
    <dgm:pt modelId="{F9F955E3-7D54-4D64-9621-6C66B192398A}" type="pres">
      <dgm:prSet presAssocID="{F612DB31-BAE4-43BE-BE2E-1B32E682019F}" presName="compNode" presStyleCnt="0"/>
      <dgm:spPr/>
    </dgm:pt>
    <dgm:pt modelId="{9F4D2B57-077C-431C-B392-DE687BFCD204}" type="pres">
      <dgm:prSet presAssocID="{F612DB31-BAE4-43BE-BE2E-1B32E682019F}" presName="iconBgRect" presStyleLbl="bgShp" presStyleIdx="1" presStyleCnt="4"/>
      <dgm:spPr/>
    </dgm:pt>
    <dgm:pt modelId="{3B313DC5-F6FD-4059-BA7B-9F690D753CB9}" type="pres">
      <dgm:prSet presAssocID="{F612DB31-BAE4-43BE-BE2E-1B32E68201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5894FF6-7E02-4197-B63A-9E2C078AA7F7}" type="pres">
      <dgm:prSet presAssocID="{F612DB31-BAE4-43BE-BE2E-1B32E682019F}" presName="spaceRect" presStyleCnt="0"/>
      <dgm:spPr/>
    </dgm:pt>
    <dgm:pt modelId="{3ACE92A2-90CF-41BD-B073-E5835D315476}" type="pres">
      <dgm:prSet presAssocID="{F612DB31-BAE4-43BE-BE2E-1B32E682019F}" presName="textRect" presStyleLbl="revTx" presStyleIdx="1" presStyleCnt="4">
        <dgm:presLayoutVars>
          <dgm:chMax val="1"/>
          <dgm:chPref val="1"/>
        </dgm:presLayoutVars>
      </dgm:prSet>
      <dgm:spPr/>
    </dgm:pt>
    <dgm:pt modelId="{86F107BF-71DA-497B-B4F0-8C80DB595E4F}" type="pres">
      <dgm:prSet presAssocID="{EA074C4A-C7B8-46B8-B004-D5E409686D3F}" presName="sibTrans" presStyleLbl="sibTrans2D1" presStyleIdx="0" presStyleCnt="0"/>
      <dgm:spPr/>
    </dgm:pt>
    <dgm:pt modelId="{F624D224-E911-4892-A92E-70D00C6EF509}" type="pres">
      <dgm:prSet presAssocID="{4946F58C-870B-491A-9C66-1AAF6EADE550}" presName="compNode" presStyleCnt="0"/>
      <dgm:spPr/>
    </dgm:pt>
    <dgm:pt modelId="{CC7A3496-F896-4B70-826F-DD2D39BE3739}" type="pres">
      <dgm:prSet presAssocID="{4946F58C-870B-491A-9C66-1AAF6EADE550}" presName="iconBgRect" presStyleLbl="bgShp" presStyleIdx="2" presStyleCnt="4"/>
      <dgm:spPr/>
    </dgm:pt>
    <dgm:pt modelId="{E2B2BA58-B49B-40F8-A3C6-0DC53ECE1709}" type="pres">
      <dgm:prSet presAssocID="{4946F58C-870B-491A-9C66-1AAF6EADE5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3BF1CBC2-6F56-41FD-9713-1AA59FAA5F1B}" type="pres">
      <dgm:prSet presAssocID="{4946F58C-870B-491A-9C66-1AAF6EADE550}" presName="spaceRect" presStyleCnt="0"/>
      <dgm:spPr/>
    </dgm:pt>
    <dgm:pt modelId="{5D1E7FB3-A9DE-445C-A2FE-8DDD4E9EF7A6}" type="pres">
      <dgm:prSet presAssocID="{4946F58C-870B-491A-9C66-1AAF6EADE550}" presName="textRect" presStyleLbl="revTx" presStyleIdx="2" presStyleCnt="4">
        <dgm:presLayoutVars>
          <dgm:chMax val="1"/>
          <dgm:chPref val="1"/>
        </dgm:presLayoutVars>
      </dgm:prSet>
      <dgm:spPr/>
    </dgm:pt>
    <dgm:pt modelId="{9033076A-4B74-47C4-815B-E2418A55BA35}" type="pres">
      <dgm:prSet presAssocID="{9C5E04A0-0A38-4324-9D63-C09B7C64B46A}" presName="sibTrans" presStyleLbl="sibTrans2D1" presStyleIdx="0" presStyleCnt="0"/>
      <dgm:spPr/>
    </dgm:pt>
    <dgm:pt modelId="{D19D47F6-64C6-4604-A61A-D5524776422F}" type="pres">
      <dgm:prSet presAssocID="{0568071D-5CA4-40FC-83F1-A01AAB465F95}" presName="compNode" presStyleCnt="0"/>
      <dgm:spPr/>
    </dgm:pt>
    <dgm:pt modelId="{4DBE5FCA-8148-41F4-9E58-E2A079665287}" type="pres">
      <dgm:prSet presAssocID="{0568071D-5CA4-40FC-83F1-A01AAB465F95}" presName="iconBgRect" presStyleLbl="bgShp" presStyleIdx="3" presStyleCnt="4"/>
      <dgm:spPr/>
    </dgm:pt>
    <dgm:pt modelId="{6AF99892-D733-443C-BF6B-68DAD56669E4}" type="pres">
      <dgm:prSet presAssocID="{0568071D-5CA4-40FC-83F1-A01AAB465F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CB18BBB5-BF00-4BAC-9BF8-9C6BFA2BFA95}" type="pres">
      <dgm:prSet presAssocID="{0568071D-5CA4-40FC-83F1-A01AAB465F95}" presName="spaceRect" presStyleCnt="0"/>
      <dgm:spPr/>
    </dgm:pt>
    <dgm:pt modelId="{BD943BD9-613B-4262-9877-1AFFAE593AF3}" type="pres">
      <dgm:prSet presAssocID="{0568071D-5CA4-40FC-83F1-A01AAB465F9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F34A12-FAC9-4634-9903-E2AF686EA93D}" type="presOf" srcId="{2FBB9BB4-D192-4FCD-9883-64D806431CD1}" destId="{4DAB9E65-ABC7-4F31-924C-A618AB68318A}" srcOrd="0" destOrd="0" presId="urn:microsoft.com/office/officeart/2018/2/layout/IconCircleList"/>
    <dgm:cxn modelId="{54790B13-AEAC-49A4-9BC1-C0778E647E58}" srcId="{2FBB9BB4-D192-4FCD-9883-64D806431CD1}" destId="{F9ED86E2-C2E2-450E-8AE4-09BA55A38D50}" srcOrd="0" destOrd="0" parTransId="{9F69C592-F879-402F-9125-0858F51EB32C}" sibTransId="{1AE6E98B-5EDE-4A94-9737-A4E7D4EA412B}"/>
    <dgm:cxn modelId="{5E0DF62E-850E-470B-9999-A0950F3C1091}" srcId="{2FBB9BB4-D192-4FCD-9883-64D806431CD1}" destId="{F612DB31-BAE4-43BE-BE2E-1B32E682019F}" srcOrd="1" destOrd="0" parTransId="{2AF3CD1A-CAB5-45BD-B01B-52A5117768DE}" sibTransId="{EA074C4A-C7B8-46B8-B004-D5E409686D3F}"/>
    <dgm:cxn modelId="{2D0CA943-333B-4A8E-9A26-586DE9004BC5}" type="presOf" srcId="{F9ED86E2-C2E2-450E-8AE4-09BA55A38D50}" destId="{0EEF6B8F-0520-4B60-AC87-A5518C3CF98F}" srcOrd="0" destOrd="0" presId="urn:microsoft.com/office/officeart/2018/2/layout/IconCircleList"/>
    <dgm:cxn modelId="{95C10D6A-B026-41A2-80F1-430C1829CAD0}" type="presOf" srcId="{4946F58C-870B-491A-9C66-1AAF6EADE550}" destId="{5D1E7FB3-A9DE-445C-A2FE-8DDD4E9EF7A6}" srcOrd="0" destOrd="0" presId="urn:microsoft.com/office/officeart/2018/2/layout/IconCircleList"/>
    <dgm:cxn modelId="{34B9154A-5A6E-4076-ADA6-AF42C253142A}" type="presOf" srcId="{0568071D-5CA4-40FC-83F1-A01AAB465F95}" destId="{BD943BD9-613B-4262-9877-1AFFAE593AF3}" srcOrd="0" destOrd="0" presId="urn:microsoft.com/office/officeart/2018/2/layout/IconCircleList"/>
    <dgm:cxn modelId="{C8CF885A-079E-4824-8716-FA00D9AFBAD0}" type="presOf" srcId="{1AE6E98B-5EDE-4A94-9737-A4E7D4EA412B}" destId="{C0E2014D-98D0-42BC-91E2-B375B9061F02}" srcOrd="0" destOrd="0" presId="urn:microsoft.com/office/officeart/2018/2/layout/IconCircleList"/>
    <dgm:cxn modelId="{2B77058B-701A-4804-9B8A-8AF39F2A4273}" type="presOf" srcId="{EA074C4A-C7B8-46B8-B004-D5E409686D3F}" destId="{86F107BF-71DA-497B-B4F0-8C80DB595E4F}" srcOrd="0" destOrd="0" presId="urn:microsoft.com/office/officeart/2018/2/layout/IconCircleList"/>
    <dgm:cxn modelId="{2FBE168B-A991-40B7-912E-0CA281BEE972}" type="presOf" srcId="{9C5E04A0-0A38-4324-9D63-C09B7C64B46A}" destId="{9033076A-4B74-47C4-815B-E2418A55BA35}" srcOrd="0" destOrd="0" presId="urn:microsoft.com/office/officeart/2018/2/layout/IconCircleList"/>
    <dgm:cxn modelId="{6360CD99-01F5-461E-89D9-B4AADE712791}" srcId="{2FBB9BB4-D192-4FCD-9883-64D806431CD1}" destId="{4946F58C-870B-491A-9C66-1AAF6EADE550}" srcOrd="2" destOrd="0" parTransId="{56FE5CE7-85B3-4019-831A-B21914DC4AC2}" sibTransId="{9C5E04A0-0A38-4324-9D63-C09B7C64B46A}"/>
    <dgm:cxn modelId="{FA14C3A4-D8E2-4D44-B4DD-438C0E3354D2}" srcId="{2FBB9BB4-D192-4FCD-9883-64D806431CD1}" destId="{0568071D-5CA4-40FC-83F1-A01AAB465F95}" srcOrd="3" destOrd="0" parTransId="{7B697807-8AC7-4BA3-BAD3-E534C1E9B1A4}" sibTransId="{677C0672-CD6E-468F-8A93-E3B818B3D365}"/>
    <dgm:cxn modelId="{02362BD5-2D6B-483B-AD84-D9D93F3739E2}" type="presOf" srcId="{F612DB31-BAE4-43BE-BE2E-1B32E682019F}" destId="{3ACE92A2-90CF-41BD-B073-E5835D315476}" srcOrd="0" destOrd="0" presId="urn:microsoft.com/office/officeart/2018/2/layout/IconCircleList"/>
    <dgm:cxn modelId="{6396BE2B-10E8-4D51-9FAF-3EC56BC134F2}" type="presParOf" srcId="{4DAB9E65-ABC7-4F31-924C-A618AB68318A}" destId="{9D6DD8B6-F025-40C2-9A9D-DD62CC212611}" srcOrd="0" destOrd="0" presId="urn:microsoft.com/office/officeart/2018/2/layout/IconCircleList"/>
    <dgm:cxn modelId="{A1244BDA-9D35-408C-B0C3-A8DCDCB3FE6C}" type="presParOf" srcId="{9D6DD8B6-F025-40C2-9A9D-DD62CC212611}" destId="{4D6A1F59-286E-48C2-BB43-132246404A96}" srcOrd="0" destOrd="0" presId="urn:microsoft.com/office/officeart/2018/2/layout/IconCircleList"/>
    <dgm:cxn modelId="{6FD7F705-24E5-44ED-B369-985C97EBB671}" type="presParOf" srcId="{4D6A1F59-286E-48C2-BB43-132246404A96}" destId="{D037CB08-4C66-411A-AA19-422D5A5625B5}" srcOrd="0" destOrd="0" presId="urn:microsoft.com/office/officeart/2018/2/layout/IconCircleList"/>
    <dgm:cxn modelId="{336FD953-DA07-455F-AD40-04BF0EC2B150}" type="presParOf" srcId="{4D6A1F59-286E-48C2-BB43-132246404A96}" destId="{725FD912-E33A-44B0-B849-24EDF2EC6439}" srcOrd="1" destOrd="0" presId="urn:microsoft.com/office/officeart/2018/2/layout/IconCircleList"/>
    <dgm:cxn modelId="{482E7B01-363F-40FE-9339-9D56C9ABEAF5}" type="presParOf" srcId="{4D6A1F59-286E-48C2-BB43-132246404A96}" destId="{1D69CB10-AF19-4BFD-AC6A-65BE19D47FA9}" srcOrd="2" destOrd="0" presId="urn:microsoft.com/office/officeart/2018/2/layout/IconCircleList"/>
    <dgm:cxn modelId="{CA50A963-5CCB-463B-9122-83F998FC6B3B}" type="presParOf" srcId="{4D6A1F59-286E-48C2-BB43-132246404A96}" destId="{0EEF6B8F-0520-4B60-AC87-A5518C3CF98F}" srcOrd="3" destOrd="0" presId="urn:microsoft.com/office/officeart/2018/2/layout/IconCircleList"/>
    <dgm:cxn modelId="{6CF3A55F-8FBE-47CA-8B6D-AE3FAFDC5DB3}" type="presParOf" srcId="{9D6DD8B6-F025-40C2-9A9D-DD62CC212611}" destId="{C0E2014D-98D0-42BC-91E2-B375B9061F02}" srcOrd="1" destOrd="0" presId="urn:microsoft.com/office/officeart/2018/2/layout/IconCircleList"/>
    <dgm:cxn modelId="{9F919FE8-CE2F-4E4C-A8A2-BC324FA27243}" type="presParOf" srcId="{9D6DD8B6-F025-40C2-9A9D-DD62CC212611}" destId="{F9F955E3-7D54-4D64-9621-6C66B192398A}" srcOrd="2" destOrd="0" presId="urn:microsoft.com/office/officeart/2018/2/layout/IconCircleList"/>
    <dgm:cxn modelId="{4E3606B1-1FBA-4300-B1F7-14C304ADD451}" type="presParOf" srcId="{F9F955E3-7D54-4D64-9621-6C66B192398A}" destId="{9F4D2B57-077C-431C-B392-DE687BFCD204}" srcOrd="0" destOrd="0" presId="urn:microsoft.com/office/officeart/2018/2/layout/IconCircleList"/>
    <dgm:cxn modelId="{BF190C18-F564-474A-AD22-4BA6839A0BF2}" type="presParOf" srcId="{F9F955E3-7D54-4D64-9621-6C66B192398A}" destId="{3B313DC5-F6FD-4059-BA7B-9F690D753CB9}" srcOrd="1" destOrd="0" presId="urn:microsoft.com/office/officeart/2018/2/layout/IconCircleList"/>
    <dgm:cxn modelId="{88AB8C2B-63F2-4077-8256-DADE6489EDA8}" type="presParOf" srcId="{F9F955E3-7D54-4D64-9621-6C66B192398A}" destId="{E5894FF6-7E02-4197-B63A-9E2C078AA7F7}" srcOrd="2" destOrd="0" presId="urn:microsoft.com/office/officeart/2018/2/layout/IconCircleList"/>
    <dgm:cxn modelId="{FEE3CE54-3CB4-4DBA-A57E-D634A1857206}" type="presParOf" srcId="{F9F955E3-7D54-4D64-9621-6C66B192398A}" destId="{3ACE92A2-90CF-41BD-B073-E5835D315476}" srcOrd="3" destOrd="0" presId="urn:microsoft.com/office/officeart/2018/2/layout/IconCircleList"/>
    <dgm:cxn modelId="{AF063CA6-1289-452F-82E6-EFB9D0B60173}" type="presParOf" srcId="{9D6DD8B6-F025-40C2-9A9D-DD62CC212611}" destId="{86F107BF-71DA-497B-B4F0-8C80DB595E4F}" srcOrd="3" destOrd="0" presId="urn:microsoft.com/office/officeart/2018/2/layout/IconCircleList"/>
    <dgm:cxn modelId="{463AD2B9-CAC0-4275-812E-E958EE46AF1F}" type="presParOf" srcId="{9D6DD8B6-F025-40C2-9A9D-DD62CC212611}" destId="{F624D224-E911-4892-A92E-70D00C6EF509}" srcOrd="4" destOrd="0" presId="urn:microsoft.com/office/officeart/2018/2/layout/IconCircleList"/>
    <dgm:cxn modelId="{CAC97190-44CB-4F5C-B697-252D66C719A9}" type="presParOf" srcId="{F624D224-E911-4892-A92E-70D00C6EF509}" destId="{CC7A3496-F896-4B70-826F-DD2D39BE3739}" srcOrd="0" destOrd="0" presId="urn:microsoft.com/office/officeart/2018/2/layout/IconCircleList"/>
    <dgm:cxn modelId="{734C5C6C-8EBA-48D5-9831-62B443ACA646}" type="presParOf" srcId="{F624D224-E911-4892-A92E-70D00C6EF509}" destId="{E2B2BA58-B49B-40F8-A3C6-0DC53ECE1709}" srcOrd="1" destOrd="0" presId="urn:microsoft.com/office/officeart/2018/2/layout/IconCircleList"/>
    <dgm:cxn modelId="{230B352D-C808-456B-A489-8560AC8FC401}" type="presParOf" srcId="{F624D224-E911-4892-A92E-70D00C6EF509}" destId="{3BF1CBC2-6F56-41FD-9713-1AA59FAA5F1B}" srcOrd="2" destOrd="0" presId="urn:microsoft.com/office/officeart/2018/2/layout/IconCircleList"/>
    <dgm:cxn modelId="{381D9ECE-13C4-4271-B43E-A30995E6591E}" type="presParOf" srcId="{F624D224-E911-4892-A92E-70D00C6EF509}" destId="{5D1E7FB3-A9DE-445C-A2FE-8DDD4E9EF7A6}" srcOrd="3" destOrd="0" presId="urn:microsoft.com/office/officeart/2018/2/layout/IconCircleList"/>
    <dgm:cxn modelId="{23D4C51A-C0FE-46AD-9ABE-28D44E7AB00F}" type="presParOf" srcId="{9D6DD8B6-F025-40C2-9A9D-DD62CC212611}" destId="{9033076A-4B74-47C4-815B-E2418A55BA35}" srcOrd="5" destOrd="0" presId="urn:microsoft.com/office/officeart/2018/2/layout/IconCircleList"/>
    <dgm:cxn modelId="{F4727AB4-DBEF-406B-9B0F-709A7B3B2633}" type="presParOf" srcId="{9D6DD8B6-F025-40C2-9A9D-DD62CC212611}" destId="{D19D47F6-64C6-4604-A61A-D5524776422F}" srcOrd="6" destOrd="0" presId="urn:microsoft.com/office/officeart/2018/2/layout/IconCircleList"/>
    <dgm:cxn modelId="{C7A763A4-5055-4A45-917B-78413D9D36F1}" type="presParOf" srcId="{D19D47F6-64C6-4604-A61A-D5524776422F}" destId="{4DBE5FCA-8148-41F4-9E58-E2A079665287}" srcOrd="0" destOrd="0" presId="urn:microsoft.com/office/officeart/2018/2/layout/IconCircleList"/>
    <dgm:cxn modelId="{A9F66716-E166-4835-8015-396F9A8918DE}" type="presParOf" srcId="{D19D47F6-64C6-4604-A61A-D5524776422F}" destId="{6AF99892-D733-443C-BF6B-68DAD56669E4}" srcOrd="1" destOrd="0" presId="urn:microsoft.com/office/officeart/2018/2/layout/IconCircleList"/>
    <dgm:cxn modelId="{DFC100E2-AB91-4AE2-98B4-7534119ABE88}" type="presParOf" srcId="{D19D47F6-64C6-4604-A61A-D5524776422F}" destId="{CB18BBB5-BF00-4BAC-9BF8-9C6BFA2BFA95}" srcOrd="2" destOrd="0" presId="urn:microsoft.com/office/officeart/2018/2/layout/IconCircleList"/>
    <dgm:cxn modelId="{660F456E-5FBB-451C-BBB7-4699E0D1D797}" type="presParOf" srcId="{D19D47F6-64C6-4604-A61A-D5524776422F}" destId="{BD943BD9-613B-4262-9877-1AFFAE593AF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CB08-4C66-411A-AA19-422D5A5625B5}">
      <dsp:nvSpPr>
        <dsp:cNvPr id="0" name=""/>
        <dsp:cNvSpPr/>
      </dsp:nvSpPr>
      <dsp:spPr>
        <a:xfrm>
          <a:off x="60186" y="441408"/>
          <a:ext cx="1257386" cy="1257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FD912-E33A-44B0-B849-24EDF2EC6439}">
      <dsp:nvSpPr>
        <dsp:cNvPr id="0" name=""/>
        <dsp:cNvSpPr/>
      </dsp:nvSpPr>
      <dsp:spPr>
        <a:xfrm>
          <a:off x="324237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F6B8F-0520-4B60-AC87-A5518C3CF98F}">
      <dsp:nvSpPr>
        <dsp:cNvPr id="0" name=""/>
        <dsp:cNvSpPr/>
      </dsp:nvSpPr>
      <dsp:spPr>
        <a:xfrm>
          <a:off x="1587013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discovered that computer programming and AI was my thing</a:t>
          </a:r>
        </a:p>
      </dsp:txBody>
      <dsp:txXfrm>
        <a:off x="1587013" y="441408"/>
        <a:ext cx="2963839" cy="1257386"/>
      </dsp:txXfrm>
    </dsp:sp>
    <dsp:sp modelId="{9F4D2B57-077C-431C-B392-DE687BFCD204}">
      <dsp:nvSpPr>
        <dsp:cNvPr id="0" name=""/>
        <dsp:cNvSpPr/>
      </dsp:nvSpPr>
      <dsp:spPr>
        <a:xfrm>
          <a:off x="5067279" y="441408"/>
          <a:ext cx="1257386" cy="12573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13DC5-F6FD-4059-BA7B-9F690D753CB9}">
      <dsp:nvSpPr>
        <dsp:cNvPr id="0" name=""/>
        <dsp:cNvSpPr/>
      </dsp:nvSpPr>
      <dsp:spPr>
        <a:xfrm>
          <a:off x="5331331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E92A2-90CF-41BD-B073-E5835D315476}">
      <dsp:nvSpPr>
        <dsp:cNvPr id="0" name=""/>
        <dsp:cNvSpPr/>
      </dsp:nvSpPr>
      <dsp:spPr>
        <a:xfrm>
          <a:off x="6594106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got great experience with UI path and </a:t>
          </a:r>
          <a:r>
            <a:rPr lang="en-US" sz="1800" kern="1200" dirty="0" err="1"/>
            <a:t>Druid.AI</a:t>
          </a:r>
          <a:endParaRPr lang="en-US" sz="1800" kern="1200" dirty="0"/>
        </a:p>
      </dsp:txBody>
      <dsp:txXfrm>
        <a:off x="6594106" y="441408"/>
        <a:ext cx="2963839" cy="1257386"/>
      </dsp:txXfrm>
    </dsp:sp>
    <dsp:sp modelId="{CC7A3496-F896-4B70-826F-DD2D39BE3739}">
      <dsp:nvSpPr>
        <dsp:cNvPr id="0" name=""/>
        <dsp:cNvSpPr/>
      </dsp:nvSpPr>
      <dsp:spPr>
        <a:xfrm>
          <a:off x="60186" y="2394686"/>
          <a:ext cx="1257386" cy="1257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2BA58-B49B-40F8-A3C6-0DC53ECE1709}">
      <dsp:nvSpPr>
        <dsp:cNvPr id="0" name=""/>
        <dsp:cNvSpPr/>
      </dsp:nvSpPr>
      <dsp:spPr>
        <a:xfrm>
          <a:off x="324237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E7FB3-A9DE-445C-A2FE-8DDD4E9EF7A6}">
      <dsp:nvSpPr>
        <dsp:cNvPr id="0" name=""/>
        <dsp:cNvSpPr/>
      </dsp:nvSpPr>
      <dsp:spPr>
        <a:xfrm>
          <a:off x="1587013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My confidence in collaborating with others has improved</a:t>
          </a:r>
        </a:p>
      </dsp:txBody>
      <dsp:txXfrm>
        <a:off x="1587013" y="2394686"/>
        <a:ext cx="2963839" cy="1257386"/>
      </dsp:txXfrm>
    </dsp:sp>
    <dsp:sp modelId="{4DBE5FCA-8148-41F4-9E58-E2A079665287}">
      <dsp:nvSpPr>
        <dsp:cNvPr id="0" name=""/>
        <dsp:cNvSpPr/>
      </dsp:nvSpPr>
      <dsp:spPr>
        <a:xfrm>
          <a:off x="5067279" y="2394686"/>
          <a:ext cx="1257386" cy="1257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99892-D733-443C-BF6B-68DAD56669E4}">
      <dsp:nvSpPr>
        <dsp:cNvPr id="0" name=""/>
        <dsp:cNvSpPr/>
      </dsp:nvSpPr>
      <dsp:spPr>
        <a:xfrm>
          <a:off x="5331331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43BD9-613B-4262-9877-1AFFAE593AF3}">
      <dsp:nvSpPr>
        <dsp:cNvPr id="0" name=""/>
        <dsp:cNvSpPr/>
      </dsp:nvSpPr>
      <dsp:spPr>
        <a:xfrm>
          <a:off x="6594106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am interested in exploring entrepreneurship and hope to one day having my own company specializing in tech</a:t>
          </a:r>
        </a:p>
      </dsp:txBody>
      <dsp:txXfrm>
        <a:off x="6594106" y="2394686"/>
        <a:ext cx="2963839" cy="1257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0FD8-8134-EB44-B256-4602D2FAA3A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BF5D2-53D8-7A43-90F0-F2CD6653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BF5D2-53D8-7A43-90F0-F2CD66535E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BF5D2-53D8-7A43-90F0-F2CD66535E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engoyed</a:t>
            </a:r>
            <a:r>
              <a:rPr lang="en-US" dirty="0"/>
              <a:t> the atmosphere of the office at </a:t>
            </a:r>
            <a:r>
              <a:rPr lang="en-US" dirty="0" err="1"/>
              <a:t>tquila</a:t>
            </a:r>
            <a:endParaRPr lang="en-US" dirty="0"/>
          </a:p>
          <a:p>
            <a:endParaRPr lang="en-US" dirty="0"/>
          </a:p>
          <a:p>
            <a:r>
              <a:rPr lang="en-US" dirty="0"/>
              <a:t>lastly thank all </a:t>
            </a:r>
            <a:r>
              <a:rPr lang="en-US" dirty="0" err="1"/>
              <a:t>taquila</a:t>
            </a:r>
            <a:r>
              <a:rPr lang="en-US" dirty="0"/>
              <a:t> and </a:t>
            </a:r>
            <a:r>
              <a:rPr lang="en-US" dirty="0" err="1"/>
              <a:t>quanthub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BF5D2-53D8-7A43-90F0-F2CD66535E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36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14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2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7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165C-6EAC-1A4B-911B-0A7C53EE4E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Isosceles Triangle 5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Isosceles Triangle 5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Isosceles Triangle 5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3640B5D0-559B-538A-DEDD-693820FACF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5" r="21225" b="2"/>
          <a:stretch/>
        </p:blipFill>
        <p:spPr>
          <a:xfrm>
            <a:off x="4269854" y="0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11224-3D17-990D-EB08-BAFD1F189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300" b="1"/>
              <a:t>My Internship at Tquila Automation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2A20E-8ED2-E5B8-0C9C-F1F115B00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Alabama Data Scholars Internship Program</a:t>
            </a: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Preston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Gancayco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25, 2024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6" name="Audio 85">
            <a:extLst>
              <a:ext uri="{FF2B5EF4-FFF2-40B4-BE49-F238E27FC236}">
                <a16:creationId xmlns:a16="http://schemas.microsoft.com/office/drawing/2014/main" id="{FD0493A0-9619-379C-D877-BC694CA14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CFB3-D5E3-C15C-88FD-80E0506C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4040-1287-B6EE-C35B-45B06231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794976" cy="3880773"/>
          </a:xfrm>
        </p:spPr>
        <p:txBody>
          <a:bodyPr/>
          <a:lstStyle/>
          <a:p>
            <a:r>
              <a:rPr lang="en-US" dirty="0"/>
              <a:t>Up coming Senior at The Alabama School of Cyber Technology and Engineering</a:t>
            </a:r>
          </a:p>
          <a:p>
            <a:r>
              <a:rPr lang="en-US" dirty="0"/>
              <a:t>I love computers, AI, cars, and machine learning </a:t>
            </a:r>
          </a:p>
          <a:p>
            <a:r>
              <a:rPr lang="en-US" dirty="0"/>
              <a:t>Plan to attend a University after high school </a:t>
            </a:r>
          </a:p>
          <a:p>
            <a:pPr lvl="1"/>
            <a:r>
              <a:rPr lang="en-US" dirty="0"/>
              <a:t>Major: Computer Science and Business Management </a:t>
            </a:r>
          </a:p>
          <a:p>
            <a:endParaRPr lang="en-US" dirty="0"/>
          </a:p>
          <a:p>
            <a:r>
              <a:rPr lang="en-US" dirty="0"/>
              <a:t>Data Scholar Intern at Tquila Automation in Birmingham </a:t>
            </a:r>
          </a:p>
          <a:p>
            <a:r>
              <a:rPr lang="en-US" dirty="0"/>
              <a:t>Mentored by Richard Denton and the Tquila team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CF39C8-7558-8133-6D5A-03579C1FA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7875" t="31980" r="31968"/>
          <a:stretch/>
        </p:blipFill>
        <p:spPr bwMode="auto">
          <a:xfrm>
            <a:off x="7832733" y="2160589"/>
            <a:ext cx="2882537" cy="29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elligent automation specialists — Tquila">
            <a:extLst>
              <a:ext uri="{FF2B5EF4-FFF2-40B4-BE49-F238E27FC236}">
                <a16:creationId xmlns:a16="http://schemas.microsoft.com/office/drawing/2014/main" id="{B0E8040E-C826-8CB5-6F63-3FCED1D8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 b="35120"/>
          <a:stretch/>
        </p:blipFill>
        <p:spPr bwMode="auto">
          <a:xfrm>
            <a:off x="1897380" y="5361963"/>
            <a:ext cx="3175000" cy="9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E4517E6C-14F6-4238-7720-40FBFCCC6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0"/>
    </mc:Choice>
    <mc:Fallback xmlns="">
      <p:transition spd="slow" advTm="39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CFB3-D5E3-C15C-88FD-80E0506C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51" y="-169853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4040-1287-B6EE-C35B-45B06231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160" y="1626767"/>
            <a:ext cx="4839327" cy="459418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Made a chatbot for HR to use to streamline the input of new hires to the company.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Used </a:t>
            </a:r>
            <a:r>
              <a:rPr lang="en-US" dirty="0" err="1">
                <a:solidFill>
                  <a:schemeClr val="tx1"/>
                </a:solidFill>
              </a:rPr>
              <a:t>Druid.AI</a:t>
            </a:r>
            <a:r>
              <a:rPr lang="en-US" dirty="0">
                <a:solidFill>
                  <a:schemeClr val="tx1"/>
                </a:solidFill>
              </a:rPr>
              <a:t> to interact with the user to ask and receive questions and answers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Used UI Path to take the inputs from the Druid bot to type into HR survey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7633F-F532-35CB-6529-AF75D353ACFD}"/>
              </a:ext>
            </a:extLst>
          </p:cNvPr>
          <p:cNvSpPr txBox="1"/>
          <p:nvPr/>
        </p:nvSpPr>
        <p:spPr>
          <a:xfrm>
            <a:off x="-67092" y="351429"/>
            <a:ext cx="357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Image of Druid bot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B6769-1884-DC1A-465F-DAB36C646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09" y="846798"/>
            <a:ext cx="3117081" cy="1757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AD2D0-A2BB-4855-85B9-712F365AC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349" y="846798"/>
            <a:ext cx="3289990" cy="5114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D7D9A1-A88C-E5F3-1A86-6A3D76F40761}"/>
              </a:ext>
            </a:extLst>
          </p:cNvPr>
          <p:cNvSpPr txBox="1"/>
          <p:nvPr/>
        </p:nvSpPr>
        <p:spPr>
          <a:xfrm>
            <a:off x="4356070" y="477466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of UI path </a:t>
            </a: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13BDDAF2-D6DE-C82F-C5C8-3AD160762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93"/>
    </mc:Choice>
    <mc:Fallback xmlns="">
      <p:transition spd="slow" advTm="54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CFB3-D5E3-C15C-88FD-80E0506C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Lessons Learned</a:t>
            </a:r>
            <a:endParaRPr lang="en-US" dirty="0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07AC0B0F-741D-C5F7-125F-3DBDDE4A0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90884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Audio 7">
            <a:extLst>
              <a:ext uri="{FF2B5EF4-FFF2-40B4-BE49-F238E27FC236}">
                <a16:creationId xmlns:a16="http://schemas.microsoft.com/office/drawing/2014/main" id="{C99C32C0-0F86-F5FF-DE04-E7C8A8B76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53"/>
    </mc:Choice>
    <mc:Fallback xmlns="">
      <p:transition spd="slow" advTm="64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8747</TotalTime>
  <Words>198</Words>
  <Application>Microsoft Office PowerPoint</Application>
  <PresentationFormat>Widescreen</PresentationFormat>
  <Paragraphs>30</Paragraphs>
  <Slides>4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My Internship at Tquila Automation</vt:lpstr>
      <vt:lpstr>About Me</vt:lpstr>
      <vt:lpstr>Project Overview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Internship at Tquila Automation</dc:title>
  <dc:creator>Kelsey Bickett</dc:creator>
  <cp:lastModifiedBy>Preston Gancayo</cp:lastModifiedBy>
  <cp:revision>4</cp:revision>
  <dcterms:created xsi:type="dcterms:W3CDTF">2024-07-02T15:15:37Z</dcterms:created>
  <dcterms:modified xsi:type="dcterms:W3CDTF">2024-07-30T14:40:08Z</dcterms:modified>
</cp:coreProperties>
</file>