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8201" y="2852419"/>
            <a:ext cx="9711597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32617" y="5392356"/>
            <a:ext cx="7622764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CC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CC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66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4724" y="2587694"/>
            <a:ext cx="11678551" cy="381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4724" y="2587694"/>
            <a:ext cx="11678551" cy="381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6850" rIns="0" bIns="0" rtlCol="0" vert="horz">
            <a:spAutoFit/>
          </a:bodyPr>
          <a:lstStyle/>
          <a:p>
            <a:pPr marL="1265555" marR="5080" indent="-1253490">
              <a:lnSpc>
                <a:spcPts val="14250"/>
              </a:lnSpc>
              <a:spcBef>
                <a:spcPts val="1550"/>
              </a:spcBef>
            </a:pPr>
            <a:r>
              <a:rPr dirty="0" spc="2750"/>
              <a:t>My</a:t>
            </a:r>
            <a:r>
              <a:rPr dirty="0" spc="365"/>
              <a:t> </a:t>
            </a:r>
            <a:r>
              <a:rPr dirty="0" spc="780"/>
              <a:t>Internship </a:t>
            </a:r>
            <a:r>
              <a:rPr dirty="0" spc="-3435"/>
              <a:t> </a:t>
            </a:r>
            <a:r>
              <a:rPr dirty="0" spc="975"/>
              <a:t>at</a:t>
            </a:r>
            <a:r>
              <a:rPr dirty="0" spc="415"/>
              <a:t> </a:t>
            </a:r>
            <a:r>
              <a:rPr dirty="0" spc="1395"/>
              <a:t>Prosper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477635" cy="5462905"/>
            <a:chOff x="0" y="0"/>
            <a:chExt cx="6477635" cy="54629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77635" cy="4440555"/>
            </a:xfrm>
            <a:custGeom>
              <a:avLst/>
              <a:gdLst/>
              <a:ahLst/>
              <a:cxnLst/>
              <a:rect l="l" t="t" r="r" b="b"/>
              <a:pathLst>
                <a:path w="6477635" h="4440555">
                  <a:moveTo>
                    <a:pt x="1815714" y="4440345"/>
                  </a:moveTo>
                  <a:lnTo>
                    <a:pt x="1721988" y="4439604"/>
                  </a:lnTo>
                  <a:lnTo>
                    <a:pt x="1675112" y="4438529"/>
                  </a:lnTo>
                  <a:lnTo>
                    <a:pt x="1628241" y="4436963"/>
                  </a:lnTo>
                  <a:lnTo>
                    <a:pt x="1581385" y="4434892"/>
                  </a:lnTo>
                  <a:lnTo>
                    <a:pt x="1534553" y="4432299"/>
                  </a:lnTo>
                  <a:lnTo>
                    <a:pt x="1487756" y="4429168"/>
                  </a:lnTo>
                  <a:lnTo>
                    <a:pt x="1441004" y="4425485"/>
                  </a:lnTo>
                  <a:lnTo>
                    <a:pt x="1394308" y="4421234"/>
                  </a:lnTo>
                  <a:lnTo>
                    <a:pt x="1347676" y="4416398"/>
                  </a:lnTo>
                  <a:lnTo>
                    <a:pt x="1301119" y="4410963"/>
                  </a:lnTo>
                  <a:lnTo>
                    <a:pt x="1254647" y="4404913"/>
                  </a:lnTo>
                  <a:lnTo>
                    <a:pt x="1208270" y="4398232"/>
                  </a:lnTo>
                  <a:lnTo>
                    <a:pt x="1161999" y="4390905"/>
                  </a:lnTo>
                  <a:lnTo>
                    <a:pt x="1115842" y="4382916"/>
                  </a:lnTo>
                  <a:lnTo>
                    <a:pt x="1069811" y="4374249"/>
                  </a:lnTo>
                  <a:lnTo>
                    <a:pt x="1023915" y="4364889"/>
                  </a:lnTo>
                  <a:lnTo>
                    <a:pt x="978165" y="4354820"/>
                  </a:lnTo>
                  <a:lnTo>
                    <a:pt x="932569" y="4344027"/>
                  </a:lnTo>
                  <a:lnTo>
                    <a:pt x="887139" y="4332494"/>
                  </a:lnTo>
                  <a:lnTo>
                    <a:pt x="841885" y="4320206"/>
                  </a:lnTo>
                  <a:lnTo>
                    <a:pt x="796816" y="4307146"/>
                  </a:lnTo>
                  <a:lnTo>
                    <a:pt x="751942" y="4293299"/>
                  </a:lnTo>
                  <a:lnTo>
                    <a:pt x="707274" y="4278651"/>
                  </a:lnTo>
                  <a:lnTo>
                    <a:pt x="662822" y="4263184"/>
                  </a:lnTo>
                  <a:lnTo>
                    <a:pt x="618595" y="4246884"/>
                  </a:lnTo>
                  <a:lnTo>
                    <a:pt x="574604" y="4229734"/>
                  </a:lnTo>
                  <a:lnTo>
                    <a:pt x="530858" y="4211720"/>
                  </a:lnTo>
                  <a:lnTo>
                    <a:pt x="487369" y="4192826"/>
                  </a:lnTo>
                  <a:lnTo>
                    <a:pt x="444145" y="4173035"/>
                  </a:lnTo>
                  <a:lnTo>
                    <a:pt x="401196" y="4152333"/>
                  </a:lnTo>
                  <a:lnTo>
                    <a:pt x="358534" y="4130704"/>
                  </a:lnTo>
                  <a:lnTo>
                    <a:pt x="316168" y="4108133"/>
                  </a:lnTo>
                  <a:lnTo>
                    <a:pt x="274107" y="4084603"/>
                  </a:lnTo>
                  <a:lnTo>
                    <a:pt x="232363" y="4060099"/>
                  </a:lnTo>
                  <a:lnTo>
                    <a:pt x="190944" y="4034605"/>
                  </a:lnTo>
                  <a:lnTo>
                    <a:pt x="149862" y="4008107"/>
                  </a:lnTo>
                  <a:lnTo>
                    <a:pt x="109125" y="3980588"/>
                  </a:lnTo>
                  <a:lnTo>
                    <a:pt x="68745" y="3952032"/>
                  </a:lnTo>
                  <a:lnTo>
                    <a:pt x="28731" y="3922425"/>
                  </a:lnTo>
                  <a:lnTo>
                    <a:pt x="0" y="3900190"/>
                  </a:lnTo>
                  <a:lnTo>
                    <a:pt x="0" y="0"/>
                  </a:lnTo>
                  <a:lnTo>
                    <a:pt x="6432149" y="0"/>
                  </a:lnTo>
                  <a:lnTo>
                    <a:pt x="6435112" y="16318"/>
                  </a:lnTo>
                  <a:lnTo>
                    <a:pt x="6442441" y="60513"/>
                  </a:lnTo>
                  <a:lnTo>
                    <a:pt x="6449065" y="104658"/>
                  </a:lnTo>
                  <a:lnTo>
                    <a:pt x="6454986" y="148765"/>
                  </a:lnTo>
                  <a:lnTo>
                    <a:pt x="6460208" y="192848"/>
                  </a:lnTo>
                  <a:lnTo>
                    <a:pt x="6464732" y="236918"/>
                  </a:lnTo>
                  <a:lnTo>
                    <a:pt x="6468562" y="280990"/>
                  </a:lnTo>
                  <a:lnTo>
                    <a:pt x="6471701" y="325075"/>
                  </a:lnTo>
                  <a:lnTo>
                    <a:pt x="6474150" y="369187"/>
                  </a:lnTo>
                  <a:lnTo>
                    <a:pt x="6475914" y="413338"/>
                  </a:lnTo>
                  <a:lnTo>
                    <a:pt x="6476994" y="457542"/>
                  </a:lnTo>
                  <a:lnTo>
                    <a:pt x="6477393" y="501810"/>
                  </a:lnTo>
                  <a:lnTo>
                    <a:pt x="6477114" y="546156"/>
                  </a:lnTo>
                  <a:lnTo>
                    <a:pt x="6476160" y="590593"/>
                  </a:lnTo>
                  <a:lnTo>
                    <a:pt x="6474534" y="635133"/>
                  </a:lnTo>
                  <a:lnTo>
                    <a:pt x="6472237" y="679790"/>
                  </a:lnTo>
                  <a:lnTo>
                    <a:pt x="6469274" y="724575"/>
                  </a:lnTo>
                  <a:lnTo>
                    <a:pt x="6465646" y="769503"/>
                  </a:lnTo>
                  <a:lnTo>
                    <a:pt x="6461356" y="814585"/>
                  </a:lnTo>
                  <a:lnTo>
                    <a:pt x="6456407" y="859834"/>
                  </a:lnTo>
                  <a:lnTo>
                    <a:pt x="6450802" y="905264"/>
                  </a:lnTo>
                  <a:lnTo>
                    <a:pt x="6444544" y="950887"/>
                  </a:lnTo>
                  <a:lnTo>
                    <a:pt x="6437635" y="996717"/>
                  </a:lnTo>
                  <a:lnTo>
                    <a:pt x="6430077" y="1042764"/>
                  </a:lnTo>
                  <a:lnTo>
                    <a:pt x="6421874" y="1089044"/>
                  </a:lnTo>
                  <a:lnTo>
                    <a:pt x="6413029" y="1135568"/>
                  </a:lnTo>
                  <a:lnTo>
                    <a:pt x="6403544" y="1182349"/>
                  </a:lnTo>
                  <a:lnTo>
                    <a:pt x="6393421" y="1229400"/>
                  </a:lnTo>
                  <a:lnTo>
                    <a:pt x="6382664" y="1276734"/>
                  </a:lnTo>
                  <a:lnTo>
                    <a:pt x="6371275" y="1324363"/>
                  </a:lnTo>
                  <a:lnTo>
                    <a:pt x="6359257" y="1372302"/>
                  </a:lnTo>
                  <a:lnTo>
                    <a:pt x="6346613" y="1420561"/>
                  </a:lnTo>
                  <a:lnTo>
                    <a:pt x="6333345" y="1469155"/>
                  </a:lnTo>
                  <a:lnTo>
                    <a:pt x="6319456" y="1518095"/>
                  </a:lnTo>
                  <a:lnTo>
                    <a:pt x="6304949" y="1567395"/>
                  </a:lnTo>
                  <a:lnTo>
                    <a:pt x="6289826" y="1617068"/>
                  </a:lnTo>
                  <a:lnTo>
                    <a:pt x="6274091" y="1667126"/>
                  </a:lnTo>
                  <a:lnTo>
                    <a:pt x="6257746" y="1717583"/>
                  </a:lnTo>
                  <a:lnTo>
                    <a:pt x="6240793" y="1768450"/>
                  </a:lnTo>
                  <a:lnTo>
                    <a:pt x="6223236" y="1819742"/>
                  </a:lnTo>
                  <a:lnTo>
                    <a:pt x="6205077" y="1871470"/>
                  </a:lnTo>
                  <a:lnTo>
                    <a:pt x="6186319" y="1923647"/>
                  </a:lnTo>
                  <a:lnTo>
                    <a:pt x="6168394" y="1971851"/>
                  </a:lnTo>
                  <a:lnTo>
                    <a:pt x="6149808" y="2019711"/>
                  </a:lnTo>
                  <a:lnTo>
                    <a:pt x="6130567" y="2067220"/>
                  </a:lnTo>
                  <a:lnTo>
                    <a:pt x="6110683" y="2114375"/>
                  </a:lnTo>
                  <a:lnTo>
                    <a:pt x="6090161" y="2161170"/>
                  </a:lnTo>
                  <a:lnTo>
                    <a:pt x="6069012" y="2207600"/>
                  </a:lnTo>
                  <a:lnTo>
                    <a:pt x="6047243" y="2253659"/>
                  </a:lnTo>
                  <a:lnTo>
                    <a:pt x="6024864" y="2299344"/>
                  </a:lnTo>
                  <a:lnTo>
                    <a:pt x="6001881" y="2344649"/>
                  </a:lnTo>
                  <a:lnTo>
                    <a:pt x="5978305" y="2389568"/>
                  </a:lnTo>
                  <a:lnTo>
                    <a:pt x="5954144" y="2434098"/>
                  </a:lnTo>
                  <a:lnTo>
                    <a:pt x="5929406" y="2478232"/>
                  </a:lnTo>
                  <a:lnTo>
                    <a:pt x="5904099" y="2521966"/>
                  </a:lnTo>
                  <a:lnTo>
                    <a:pt x="5878232" y="2565295"/>
                  </a:lnTo>
                  <a:lnTo>
                    <a:pt x="5851814" y="2608213"/>
                  </a:lnTo>
                  <a:lnTo>
                    <a:pt x="5824853" y="2650716"/>
                  </a:lnTo>
                  <a:lnTo>
                    <a:pt x="5797357" y="2692799"/>
                  </a:lnTo>
                  <a:lnTo>
                    <a:pt x="5769335" y="2734457"/>
                  </a:lnTo>
                  <a:lnTo>
                    <a:pt x="5740796" y="2775684"/>
                  </a:lnTo>
                  <a:lnTo>
                    <a:pt x="5711748" y="2816476"/>
                  </a:lnTo>
                  <a:lnTo>
                    <a:pt x="5682200" y="2856828"/>
                  </a:lnTo>
                  <a:lnTo>
                    <a:pt x="5652159" y="2896733"/>
                  </a:lnTo>
                  <a:lnTo>
                    <a:pt x="5621635" y="2936189"/>
                  </a:lnTo>
                  <a:lnTo>
                    <a:pt x="5590636" y="2975189"/>
                  </a:lnTo>
                  <a:lnTo>
                    <a:pt x="5559171" y="3013728"/>
                  </a:lnTo>
                  <a:lnTo>
                    <a:pt x="5527247" y="3051802"/>
                  </a:lnTo>
                  <a:lnTo>
                    <a:pt x="5494874" y="3089405"/>
                  </a:lnTo>
                  <a:lnTo>
                    <a:pt x="5462060" y="3126533"/>
                  </a:lnTo>
                  <a:lnTo>
                    <a:pt x="5428813" y="3163179"/>
                  </a:lnTo>
                  <a:lnTo>
                    <a:pt x="5395143" y="3199341"/>
                  </a:lnTo>
                  <a:lnTo>
                    <a:pt x="5361057" y="3235011"/>
                  </a:lnTo>
                  <a:lnTo>
                    <a:pt x="5326564" y="3270186"/>
                  </a:lnTo>
                  <a:lnTo>
                    <a:pt x="5291672" y="3304859"/>
                  </a:lnTo>
                  <a:lnTo>
                    <a:pt x="5256390" y="3339027"/>
                  </a:lnTo>
                  <a:lnTo>
                    <a:pt x="5220727" y="3372685"/>
                  </a:lnTo>
                  <a:lnTo>
                    <a:pt x="5184691" y="3405826"/>
                  </a:lnTo>
                  <a:lnTo>
                    <a:pt x="5148290" y="3438446"/>
                  </a:lnTo>
                  <a:lnTo>
                    <a:pt x="5111533" y="3470540"/>
                  </a:lnTo>
                  <a:lnTo>
                    <a:pt x="5074429" y="3502104"/>
                  </a:lnTo>
                  <a:lnTo>
                    <a:pt x="5036985" y="3533131"/>
                  </a:lnTo>
                  <a:lnTo>
                    <a:pt x="4999211" y="3563618"/>
                  </a:lnTo>
                  <a:lnTo>
                    <a:pt x="4961115" y="3593558"/>
                  </a:lnTo>
                  <a:lnTo>
                    <a:pt x="4922706" y="3622947"/>
                  </a:lnTo>
                  <a:lnTo>
                    <a:pt x="4883991" y="3651780"/>
                  </a:lnTo>
                  <a:lnTo>
                    <a:pt x="4844980" y="3680052"/>
                  </a:lnTo>
                  <a:lnTo>
                    <a:pt x="4805680" y="3707758"/>
                  </a:lnTo>
                  <a:lnTo>
                    <a:pt x="4766101" y="3734892"/>
                  </a:lnTo>
                  <a:lnTo>
                    <a:pt x="4726251" y="3761451"/>
                  </a:lnTo>
                  <a:lnTo>
                    <a:pt x="4686138" y="3787428"/>
                  </a:lnTo>
                  <a:lnTo>
                    <a:pt x="4645771" y="3812818"/>
                  </a:lnTo>
                  <a:lnTo>
                    <a:pt x="4605159" y="3837618"/>
                  </a:lnTo>
                  <a:lnTo>
                    <a:pt x="4564310" y="3861820"/>
                  </a:lnTo>
                  <a:lnTo>
                    <a:pt x="4523231" y="3885422"/>
                  </a:lnTo>
                  <a:lnTo>
                    <a:pt x="4481933" y="3908417"/>
                  </a:lnTo>
                  <a:lnTo>
                    <a:pt x="4440423" y="3930801"/>
                  </a:lnTo>
                  <a:lnTo>
                    <a:pt x="4398710" y="3952568"/>
                  </a:lnTo>
                  <a:lnTo>
                    <a:pt x="4356803" y="3973714"/>
                  </a:lnTo>
                  <a:lnTo>
                    <a:pt x="4314709" y="3994233"/>
                  </a:lnTo>
                  <a:lnTo>
                    <a:pt x="4272437" y="4014120"/>
                  </a:lnTo>
                  <a:lnTo>
                    <a:pt x="4229997" y="4033371"/>
                  </a:lnTo>
                  <a:lnTo>
                    <a:pt x="4187396" y="4051980"/>
                  </a:lnTo>
                  <a:lnTo>
                    <a:pt x="4144642" y="4069943"/>
                  </a:lnTo>
                  <a:lnTo>
                    <a:pt x="4101745" y="4087254"/>
                  </a:lnTo>
                  <a:lnTo>
                    <a:pt x="4058713" y="4103908"/>
                  </a:lnTo>
                  <a:lnTo>
                    <a:pt x="4015554" y="4119900"/>
                  </a:lnTo>
                  <a:lnTo>
                    <a:pt x="3972277" y="4135226"/>
                  </a:lnTo>
                  <a:lnTo>
                    <a:pt x="3928891" y="4149880"/>
                  </a:lnTo>
                  <a:lnTo>
                    <a:pt x="3885403" y="4163857"/>
                  </a:lnTo>
                  <a:lnTo>
                    <a:pt x="3841822" y="4177152"/>
                  </a:lnTo>
                  <a:lnTo>
                    <a:pt x="3798158" y="4189760"/>
                  </a:lnTo>
                  <a:lnTo>
                    <a:pt x="3754417" y="4201676"/>
                  </a:lnTo>
                  <a:lnTo>
                    <a:pt x="3710610" y="4212895"/>
                  </a:lnTo>
                  <a:lnTo>
                    <a:pt x="3666743" y="4223412"/>
                  </a:lnTo>
                  <a:lnTo>
                    <a:pt x="3622827" y="4233223"/>
                  </a:lnTo>
                  <a:lnTo>
                    <a:pt x="3578869" y="4242321"/>
                  </a:lnTo>
                  <a:lnTo>
                    <a:pt x="3534877" y="4250702"/>
                  </a:lnTo>
                  <a:lnTo>
                    <a:pt x="3490861" y="4258361"/>
                  </a:lnTo>
                  <a:lnTo>
                    <a:pt x="2866063" y="4352726"/>
                  </a:lnTo>
                  <a:lnTo>
                    <a:pt x="2645042" y="4382143"/>
                  </a:lnTo>
                  <a:lnTo>
                    <a:pt x="2464456" y="4402840"/>
                  </a:lnTo>
                  <a:lnTo>
                    <a:pt x="2327239" y="4416051"/>
                  </a:lnTo>
                  <a:lnTo>
                    <a:pt x="2188800" y="4426815"/>
                  </a:lnTo>
                  <a:lnTo>
                    <a:pt x="2095962" y="4432422"/>
                  </a:lnTo>
                  <a:lnTo>
                    <a:pt x="2002781" y="4436630"/>
                  </a:lnTo>
                  <a:lnTo>
                    <a:pt x="1909339" y="4439312"/>
                  </a:lnTo>
                  <a:lnTo>
                    <a:pt x="1815714" y="4440345"/>
                  </a:lnTo>
                  <a:close/>
                </a:path>
              </a:pathLst>
            </a:custGeom>
            <a:solidFill>
              <a:srgbClr val="B6CCB6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5" y="532842"/>
              <a:ext cx="4288790" cy="4930140"/>
            </a:xfrm>
            <a:custGeom>
              <a:avLst/>
              <a:gdLst/>
              <a:ahLst/>
              <a:cxnLst/>
              <a:rect l="l" t="t" r="r" b="b"/>
              <a:pathLst>
                <a:path w="4288790" h="4930140">
                  <a:moveTo>
                    <a:pt x="4420" y="337501"/>
                  </a:moveTo>
                  <a:lnTo>
                    <a:pt x="4451" y="296813"/>
                  </a:lnTo>
                  <a:lnTo>
                    <a:pt x="39684" y="278624"/>
                  </a:lnTo>
                  <a:lnTo>
                    <a:pt x="73904" y="255332"/>
                  </a:lnTo>
                  <a:lnTo>
                    <a:pt x="120563" y="229476"/>
                  </a:lnTo>
                  <a:lnTo>
                    <a:pt x="167203" y="203528"/>
                  </a:lnTo>
                  <a:lnTo>
                    <a:pt x="260438" y="151396"/>
                  </a:lnTo>
                  <a:lnTo>
                    <a:pt x="307453" y="127336"/>
                  </a:lnTo>
                  <a:lnTo>
                    <a:pt x="354869" y="105293"/>
                  </a:lnTo>
                  <a:lnTo>
                    <a:pt x="390225" y="87723"/>
                  </a:lnTo>
                  <a:lnTo>
                    <a:pt x="438432" y="69667"/>
                  </a:lnTo>
                  <a:lnTo>
                    <a:pt x="487031" y="53585"/>
                  </a:lnTo>
                  <a:lnTo>
                    <a:pt x="536018" y="39461"/>
                  </a:lnTo>
                  <a:lnTo>
                    <a:pt x="585392" y="27282"/>
                  </a:lnTo>
                  <a:lnTo>
                    <a:pt x="622692" y="19505"/>
                  </a:lnTo>
                  <a:lnTo>
                    <a:pt x="672829" y="11172"/>
                  </a:lnTo>
                  <a:lnTo>
                    <a:pt x="723343" y="4741"/>
                  </a:lnTo>
                  <a:lnTo>
                    <a:pt x="761775" y="2670"/>
                  </a:lnTo>
                  <a:lnTo>
                    <a:pt x="813036" y="0"/>
                  </a:lnTo>
                  <a:lnTo>
                    <a:pt x="852209" y="1661"/>
                  </a:lnTo>
                  <a:lnTo>
                    <a:pt x="904206" y="2695"/>
                  </a:lnTo>
                  <a:lnTo>
                    <a:pt x="956565" y="5559"/>
                  </a:lnTo>
                  <a:lnTo>
                    <a:pt x="996828" y="12713"/>
                  </a:lnTo>
                  <a:lnTo>
                    <a:pt x="1049906" y="19196"/>
                  </a:lnTo>
                  <a:lnTo>
                    <a:pt x="1090882" y="29940"/>
                  </a:lnTo>
                  <a:lnTo>
                    <a:pt x="1132210" y="42458"/>
                  </a:lnTo>
                  <a:lnTo>
                    <a:pt x="1186344" y="54263"/>
                  </a:lnTo>
                  <a:lnTo>
                    <a:pt x="1228368" y="70285"/>
                  </a:lnTo>
                  <a:lnTo>
                    <a:pt x="1283192" y="85567"/>
                  </a:lnTo>
                  <a:lnTo>
                    <a:pt x="1325900" y="105038"/>
                  </a:lnTo>
                  <a:lnTo>
                    <a:pt x="1368946" y="126211"/>
                  </a:lnTo>
                  <a:lnTo>
                    <a:pt x="1454747" y="167091"/>
                  </a:lnTo>
                  <a:lnTo>
                    <a:pt x="1497711" y="187852"/>
                  </a:lnTo>
                  <a:lnTo>
                    <a:pt x="1540752" y="208999"/>
                  </a:lnTo>
                  <a:lnTo>
                    <a:pt x="1583895" y="230660"/>
                  </a:lnTo>
                  <a:lnTo>
                    <a:pt x="1627165" y="252964"/>
                  </a:lnTo>
                  <a:lnTo>
                    <a:pt x="1802557" y="353820"/>
                  </a:lnTo>
                  <a:lnTo>
                    <a:pt x="1902710" y="401775"/>
                  </a:lnTo>
                  <a:lnTo>
                    <a:pt x="2341190" y="653915"/>
                  </a:lnTo>
                  <a:lnTo>
                    <a:pt x="2397495" y="676657"/>
                  </a:lnTo>
                  <a:lnTo>
                    <a:pt x="2529040" y="752299"/>
                  </a:lnTo>
                  <a:lnTo>
                    <a:pt x="2660364" y="826833"/>
                  </a:lnTo>
                  <a:lnTo>
                    <a:pt x="2748094" y="877433"/>
                  </a:lnTo>
                  <a:lnTo>
                    <a:pt x="2836010" y="928969"/>
                  </a:lnTo>
                  <a:lnTo>
                    <a:pt x="2867591" y="957616"/>
                  </a:lnTo>
                  <a:lnTo>
                    <a:pt x="2911689" y="984090"/>
                  </a:lnTo>
                  <a:lnTo>
                    <a:pt x="2955852" y="1010886"/>
                  </a:lnTo>
                  <a:lnTo>
                    <a:pt x="3000082" y="1038027"/>
                  </a:lnTo>
                  <a:lnTo>
                    <a:pt x="3031928" y="1068007"/>
                  </a:lnTo>
                  <a:lnTo>
                    <a:pt x="3076309" y="1095904"/>
                  </a:lnTo>
                  <a:lnTo>
                    <a:pt x="3120771" y="1124211"/>
                  </a:lnTo>
                  <a:lnTo>
                    <a:pt x="3152862" y="1155424"/>
                  </a:lnTo>
                  <a:lnTo>
                    <a:pt x="3197500" y="1184619"/>
                  </a:lnTo>
                  <a:lnTo>
                    <a:pt x="3229776" y="1216764"/>
                  </a:lnTo>
                  <a:lnTo>
                    <a:pt x="3274608" y="1246935"/>
                  </a:lnTo>
                  <a:lnTo>
                    <a:pt x="3307087" y="1280101"/>
                  </a:lnTo>
                  <a:lnTo>
                    <a:pt x="3352130" y="1311337"/>
                  </a:lnTo>
                  <a:lnTo>
                    <a:pt x="3417644" y="1380475"/>
                  </a:lnTo>
                  <a:lnTo>
                    <a:pt x="3463038" y="1413475"/>
                  </a:lnTo>
                  <a:lnTo>
                    <a:pt x="3496100" y="1449580"/>
                  </a:lnTo>
                  <a:lnTo>
                    <a:pt x="3562617" y="1523773"/>
                  </a:lnTo>
                  <a:lnTo>
                    <a:pt x="3596120" y="1562100"/>
                  </a:lnTo>
                  <a:lnTo>
                    <a:pt x="3764495" y="1758065"/>
                  </a:lnTo>
                  <a:lnTo>
                    <a:pt x="3785874" y="1800541"/>
                  </a:lnTo>
                  <a:lnTo>
                    <a:pt x="3887673" y="1922023"/>
                  </a:lnTo>
                  <a:lnTo>
                    <a:pt x="3909242" y="1965454"/>
                  </a:lnTo>
                  <a:lnTo>
                    <a:pt x="3943311" y="2006631"/>
                  </a:lnTo>
                  <a:lnTo>
                    <a:pt x="3964964" y="2050492"/>
                  </a:lnTo>
                  <a:lnTo>
                    <a:pt x="3999115" y="2092082"/>
                  </a:lnTo>
                  <a:lnTo>
                    <a:pt x="4020847" y="2136339"/>
                  </a:lnTo>
                  <a:lnTo>
                    <a:pt x="4055074" y="2178309"/>
                  </a:lnTo>
                  <a:lnTo>
                    <a:pt x="4076878" y="2222931"/>
                  </a:lnTo>
                  <a:lnTo>
                    <a:pt x="4111174" y="2265249"/>
                  </a:lnTo>
                  <a:lnTo>
                    <a:pt x="4221830" y="2496586"/>
                  </a:lnTo>
                  <a:lnTo>
                    <a:pt x="4281469" y="2797046"/>
                  </a:lnTo>
                  <a:lnTo>
                    <a:pt x="4276263" y="2901281"/>
                  </a:lnTo>
                  <a:lnTo>
                    <a:pt x="4206681" y="2550724"/>
                  </a:lnTo>
                  <a:lnTo>
                    <a:pt x="4162335" y="2457769"/>
                  </a:lnTo>
                  <a:lnTo>
                    <a:pt x="4152761" y="2409539"/>
                  </a:lnTo>
                  <a:lnTo>
                    <a:pt x="4130843" y="2364345"/>
                  </a:lnTo>
                  <a:lnTo>
                    <a:pt x="4096592" y="2322249"/>
                  </a:lnTo>
                  <a:lnTo>
                    <a:pt x="4053201" y="2234109"/>
                  </a:lnTo>
                  <a:lnTo>
                    <a:pt x="4019118" y="2192858"/>
                  </a:lnTo>
                  <a:lnTo>
                    <a:pt x="3997537" y="2149365"/>
                  </a:lnTo>
                  <a:lnTo>
                    <a:pt x="3963545" y="2108575"/>
                  </a:lnTo>
                  <a:lnTo>
                    <a:pt x="3942056" y="2065543"/>
                  </a:lnTo>
                  <a:lnTo>
                    <a:pt x="3874302" y="1985118"/>
                  </a:lnTo>
                  <a:lnTo>
                    <a:pt x="3852950" y="1942779"/>
                  </a:lnTo>
                  <a:lnTo>
                    <a:pt x="3819187" y="1903143"/>
                  </a:lnTo>
                  <a:lnTo>
                    <a:pt x="3797927" y="1861266"/>
                  </a:lnTo>
                  <a:lnTo>
                    <a:pt x="3663517" y="1705954"/>
                  </a:lnTo>
                  <a:lnTo>
                    <a:pt x="3642486" y="1665230"/>
                  </a:lnTo>
                  <a:lnTo>
                    <a:pt x="3508959" y="1514368"/>
                  </a:lnTo>
                  <a:lnTo>
                    <a:pt x="3475750" y="1477522"/>
                  </a:lnTo>
                  <a:lnTo>
                    <a:pt x="3430209" y="1443776"/>
                  </a:lnTo>
                  <a:lnTo>
                    <a:pt x="3364398" y="1373142"/>
                  </a:lnTo>
                  <a:lnTo>
                    <a:pt x="3331663" y="1338688"/>
                  </a:lnTo>
                  <a:lnTo>
                    <a:pt x="3286581" y="1307256"/>
                  </a:lnTo>
                  <a:lnTo>
                    <a:pt x="3254061" y="1273881"/>
                  </a:lnTo>
                  <a:lnTo>
                    <a:pt x="3209185" y="1243488"/>
                  </a:lnTo>
                  <a:lnTo>
                    <a:pt x="3176863" y="1211114"/>
                  </a:lnTo>
                  <a:lnTo>
                    <a:pt x="3132178" y="1181683"/>
                  </a:lnTo>
                  <a:lnTo>
                    <a:pt x="3087583" y="1152704"/>
                  </a:lnTo>
                  <a:lnTo>
                    <a:pt x="3055530" y="1121684"/>
                  </a:lnTo>
                  <a:lnTo>
                    <a:pt x="3011103" y="1093549"/>
                  </a:lnTo>
                  <a:lnTo>
                    <a:pt x="2966753" y="1065806"/>
                  </a:lnTo>
                  <a:lnTo>
                    <a:pt x="2934934" y="1035965"/>
                  </a:lnTo>
                  <a:lnTo>
                    <a:pt x="2890728" y="1008949"/>
                  </a:lnTo>
                  <a:lnTo>
                    <a:pt x="2846589" y="982268"/>
                  </a:lnTo>
                  <a:lnTo>
                    <a:pt x="2758494" y="929830"/>
                  </a:lnTo>
                  <a:lnTo>
                    <a:pt x="2670618" y="878494"/>
                  </a:lnTo>
                  <a:lnTo>
                    <a:pt x="2639209" y="850718"/>
                  </a:lnTo>
                  <a:lnTo>
                    <a:pt x="2114108" y="553564"/>
                  </a:lnTo>
                  <a:lnTo>
                    <a:pt x="2070404" y="529077"/>
                  </a:lnTo>
                  <a:lnTo>
                    <a:pt x="2014249" y="507093"/>
                  </a:lnTo>
                  <a:lnTo>
                    <a:pt x="1621139" y="287837"/>
                  </a:lnTo>
                  <a:lnTo>
                    <a:pt x="1534488" y="242672"/>
                  </a:lnTo>
                  <a:lnTo>
                    <a:pt x="1491226" y="220410"/>
                  </a:lnTo>
                  <a:lnTo>
                    <a:pt x="1448041" y="198535"/>
                  </a:lnTo>
                  <a:lnTo>
                    <a:pt x="1404957" y="177174"/>
                  </a:lnTo>
                  <a:lnTo>
                    <a:pt x="1362002" y="156456"/>
                  </a:lnTo>
                  <a:lnTo>
                    <a:pt x="1318837" y="134682"/>
                  </a:lnTo>
                  <a:lnTo>
                    <a:pt x="1263572" y="117184"/>
                  </a:lnTo>
                  <a:lnTo>
                    <a:pt x="1221126" y="99032"/>
                  </a:lnTo>
                  <a:lnTo>
                    <a:pt x="1179045" y="82719"/>
                  </a:lnTo>
                  <a:lnTo>
                    <a:pt x="1124875" y="70735"/>
                  </a:lnTo>
                  <a:lnTo>
                    <a:pt x="1083534" y="58153"/>
                  </a:lnTo>
                  <a:lnTo>
                    <a:pt x="1030112" y="49936"/>
                  </a:lnTo>
                  <a:lnTo>
                    <a:pt x="989526" y="41156"/>
                  </a:lnTo>
                  <a:lnTo>
                    <a:pt x="936866" y="36778"/>
                  </a:lnTo>
                  <a:lnTo>
                    <a:pt x="884593" y="34347"/>
                  </a:lnTo>
                  <a:lnTo>
                    <a:pt x="845166" y="31407"/>
                  </a:lnTo>
                  <a:lnTo>
                    <a:pt x="793676" y="32923"/>
                  </a:lnTo>
                  <a:lnTo>
                    <a:pt x="742583" y="36440"/>
                  </a:lnTo>
                  <a:lnTo>
                    <a:pt x="704348" y="39503"/>
                  </a:lnTo>
                  <a:lnTo>
                    <a:pt x="654060" y="47076"/>
                  </a:lnTo>
                  <a:lnTo>
                    <a:pt x="604180" y="56705"/>
                  </a:lnTo>
                  <a:lnTo>
                    <a:pt x="554711" y="68406"/>
                  </a:lnTo>
                  <a:lnTo>
                    <a:pt x="518115" y="79726"/>
                  </a:lnTo>
                  <a:lnTo>
                    <a:pt x="469480" y="95628"/>
                  </a:lnTo>
                  <a:lnTo>
                    <a:pt x="421268" y="113658"/>
                  </a:lnTo>
                  <a:lnTo>
                    <a:pt x="373482" y="133833"/>
                  </a:lnTo>
                  <a:lnTo>
                    <a:pt x="326125" y="156172"/>
                  </a:lnTo>
                  <a:lnTo>
                    <a:pt x="279201" y="180692"/>
                  </a:lnTo>
                  <a:lnTo>
                    <a:pt x="232713" y="207413"/>
                  </a:lnTo>
                  <a:lnTo>
                    <a:pt x="186121" y="233602"/>
                  </a:lnTo>
                  <a:lnTo>
                    <a:pt x="151943" y="257107"/>
                  </a:lnTo>
                  <a:lnTo>
                    <a:pt x="105270" y="282892"/>
                  </a:lnTo>
                  <a:lnTo>
                    <a:pt x="58562" y="308502"/>
                  </a:lnTo>
                  <a:lnTo>
                    <a:pt x="11823" y="333956"/>
                  </a:lnTo>
                  <a:lnTo>
                    <a:pt x="4420" y="337501"/>
                  </a:lnTo>
                  <a:close/>
                </a:path>
                <a:path w="4288790" h="4930140">
                  <a:moveTo>
                    <a:pt x="4273729" y="2953744"/>
                  </a:moveTo>
                  <a:lnTo>
                    <a:pt x="4233883" y="2753003"/>
                  </a:lnTo>
                  <a:lnTo>
                    <a:pt x="4236357" y="2700234"/>
                  </a:lnTo>
                  <a:lnTo>
                    <a:pt x="4276263" y="2901281"/>
                  </a:lnTo>
                  <a:lnTo>
                    <a:pt x="4273729" y="2953744"/>
                  </a:lnTo>
                  <a:close/>
                </a:path>
                <a:path w="4288790" h="4930140">
                  <a:moveTo>
                    <a:pt x="4278253" y="3367927"/>
                  </a:moveTo>
                  <a:lnTo>
                    <a:pt x="4247843" y="3214722"/>
                  </a:lnTo>
                  <a:lnTo>
                    <a:pt x="4253009" y="3110283"/>
                  </a:lnTo>
                  <a:lnTo>
                    <a:pt x="4245768" y="3008573"/>
                  </a:lnTo>
                  <a:lnTo>
                    <a:pt x="4251138" y="2905163"/>
                  </a:lnTo>
                  <a:lnTo>
                    <a:pt x="4241455" y="2856380"/>
                  </a:lnTo>
                  <a:lnTo>
                    <a:pt x="4243891" y="2803424"/>
                  </a:lnTo>
                  <a:lnTo>
                    <a:pt x="4283670" y="3003832"/>
                  </a:lnTo>
                  <a:lnTo>
                    <a:pt x="4278659" y="3109048"/>
                  </a:lnTo>
                  <a:lnTo>
                    <a:pt x="4288601" y="3159135"/>
                  </a:lnTo>
                  <a:lnTo>
                    <a:pt x="4278253" y="3367927"/>
                  </a:lnTo>
                  <a:close/>
                </a:path>
                <a:path w="4288790" h="4930140">
                  <a:moveTo>
                    <a:pt x="14483" y="4130770"/>
                  </a:moveTo>
                  <a:lnTo>
                    <a:pt x="7999" y="4098105"/>
                  </a:lnTo>
                  <a:lnTo>
                    <a:pt x="21414" y="4100455"/>
                  </a:lnTo>
                  <a:lnTo>
                    <a:pt x="74364" y="4106295"/>
                  </a:lnTo>
                  <a:lnTo>
                    <a:pt x="127578" y="4113464"/>
                  </a:lnTo>
                  <a:lnTo>
                    <a:pt x="168596" y="4124419"/>
                  </a:lnTo>
                  <a:lnTo>
                    <a:pt x="222328" y="4134200"/>
                  </a:lnTo>
                  <a:lnTo>
                    <a:pt x="263858" y="4147736"/>
                  </a:lnTo>
                  <a:lnTo>
                    <a:pt x="318097" y="4160069"/>
                  </a:lnTo>
                  <a:lnTo>
                    <a:pt x="360128" y="4176128"/>
                  </a:lnTo>
                  <a:lnTo>
                    <a:pt x="414861" y="4190952"/>
                  </a:lnTo>
                  <a:lnTo>
                    <a:pt x="457381" y="4209473"/>
                  </a:lnTo>
                  <a:lnTo>
                    <a:pt x="500140" y="4229202"/>
                  </a:lnTo>
                  <a:lnTo>
                    <a:pt x="555594" y="4247652"/>
                  </a:lnTo>
                  <a:lnTo>
                    <a:pt x="598824" y="4269754"/>
                  </a:lnTo>
                  <a:lnTo>
                    <a:pt x="642285" y="4293019"/>
                  </a:lnTo>
                  <a:lnTo>
                    <a:pt x="685974" y="4317432"/>
                  </a:lnTo>
                  <a:lnTo>
                    <a:pt x="729851" y="4342794"/>
                  </a:lnTo>
                  <a:lnTo>
                    <a:pt x="861182" y="4417362"/>
                  </a:lnTo>
                  <a:lnTo>
                    <a:pt x="961157" y="4464421"/>
                  </a:lnTo>
                  <a:lnTo>
                    <a:pt x="1004970" y="4489458"/>
                  </a:lnTo>
                  <a:lnTo>
                    <a:pt x="1048848" y="4514820"/>
                  </a:lnTo>
                  <a:lnTo>
                    <a:pt x="1092477" y="4538933"/>
                  </a:lnTo>
                  <a:lnTo>
                    <a:pt x="1148434" y="4559921"/>
                  </a:lnTo>
                  <a:lnTo>
                    <a:pt x="1191803" y="4582724"/>
                  </a:lnTo>
                  <a:lnTo>
                    <a:pt x="1235042" y="4604865"/>
                  </a:lnTo>
                  <a:lnTo>
                    <a:pt x="1278148" y="4626341"/>
                  </a:lnTo>
                  <a:lnTo>
                    <a:pt x="1321121" y="4647147"/>
                  </a:lnTo>
                  <a:lnTo>
                    <a:pt x="1376417" y="4664807"/>
                  </a:lnTo>
                  <a:lnTo>
                    <a:pt x="1419122" y="4684261"/>
                  </a:lnTo>
                  <a:lnTo>
                    <a:pt x="1461691" y="4703032"/>
                  </a:lnTo>
                  <a:lnTo>
                    <a:pt x="1516581" y="4718644"/>
                  </a:lnTo>
                  <a:lnTo>
                    <a:pt x="1558876" y="4736037"/>
                  </a:lnTo>
                  <a:lnTo>
                    <a:pt x="1613491" y="4750263"/>
                  </a:lnTo>
                  <a:lnTo>
                    <a:pt x="1655510" y="4766261"/>
                  </a:lnTo>
                  <a:lnTo>
                    <a:pt x="1709846" y="4779083"/>
                  </a:lnTo>
                  <a:lnTo>
                    <a:pt x="1751585" y="4793670"/>
                  </a:lnTo>
                  <a:lnTo>
                    <a:pt x="1805639" y="4805072"/>
                  </a:lnTo>
                  <a:lnTo>
                    <a:pt x="1847094" y="4818230"/>
                  </a:lnTo>
                  <a:lnTo>
                    <a:pt x="1900863" y="4828195"/>
                  </a:lnTo>
                  <a:lnTo>
                    <a:pt x="1954488" y="4837435"/>
                  </a:lnTo>
                  <a:lnTo>
                    <a:pt x="1995511" y="4848418"/>
                  </a:lnTo>
                  <a:lnTo>
                    <a:pt x="2048846" y="4856195"/>
                  </a:lnTo>
                  <a:lnTo>
                    <a:pt x="2102034" y="4863235"/>
                  </a:lnTo>
                  <a:lnTo>
                    <a:pt x="2155075" y="4869532"/>
                  </a:lnTo>
                  <a:lnTo>
                    <a:pt x="2195511" y="4877556"/>
                  </a:lnTo>
                  <a:lnTo>
                    <a:pt x="2248255" y="4882357"/>
                  </a:lnTo>
                  <a:lnTo>
                    <a:pt x="2300850" y="4886404"/>
                  </a:lnTo>
                  <a:lnTo>
                    <a:pt x="2353293" y="4889691"/>
                  </a:lnTo>
                  <a:lnTo>
                    <a:pt x="2405585" y="4892216"/>
                  </a:lnTo>
                  <a:lnTo>
                    <a:pt x="2457725" y="4893973"/>
                  </a:lnTo>
                  <a:lnTo>
                    <a:pt x="2497255" y="4897431"/>
                  </a:lnTo>
                  <a:lnTo>
                    <a:pt x="2549087" y="4897640"/>
                  </a:lnTo>
                  <a:lnTo>
                    <a:pt x="2600765" y="4897070"/>
                  </a:lnTo>
                  <a:lnTo>
                    <a:pt x="2652287" y="4895715"/>
                  </a:lnTo>
                  <a:lnTo>
                    <a:pt x="2703653" y="4893572"/>
                  </a:lnTo>
                  <a:lnTo>
                    <a:pt x="2754954" y="4891101"/>
                  </a:lnTo>
                  <a:lnTo>
                    <a:pt x="2805980" y="4887248"/>
                  </a:lnTo>
                  <a:lnTo>
                    <a:pt x="2856725" y="4881981"/>
                  </a:lnTo>
                  <a:lnTo>
                    <a:pt x="2907184" y="4875268"/>
                  </a:lnTo>
                  <a:lnTo>
                    <a:pt x="2957349" y="4867075"/>
                  </a:lnTo>
                  <a:lnTo>
                    <a:pt x="3007214" y="4857373"/>
                  </a:lnTo>
                  <a:lnTo>
                    <a:pt x="3056773" y="4846127"/>
                  </a:lnTo>
                  <a:lnTo>
                    <a:pt x="3106019" y="4833306"/>
                  </a:lnTo>
                  <a:lnTo>
                    <a:pt x="3154946" y="4818878"/>
                  </a:lnTo>
                  <a:lnTo>
                    <a:pt x="3203548" y="4802811"/>
                  </a:lnTo>
                  <a:lnTo>
                    <a:pt x="3251818" y="4785073"/>
                  </a:lnTo>
                  <a:lnTo>
                    <a:pt x="3299750" y="4765630"/>
                  </a:lnTo>
                  <a:lnTo>
                    <a:pt x="3347106" y="4743284"/>
                  </a:lnTo>
                  <a:lnTo>
                    <a:pt x="3394164" y="4719440"/>
                  </a:lnTo>
                  <a:lnTo>
                    <a:pt x="3440933" y="4694138"/>
                  </a:lnTo>
                  <a:lnTo>
                    <a:pt x="3487421" y="4667419"/>
                  </a:lnTo>
                  <a:lnTo>
                    <a:pt x="3521178" y="4641796"/>
                  </a:lnTo>
                  <a:lnTo>
                    <a:pt x="3567127" y="4612364"/>
                  </a:lnTo>
                  <a:lnTo>
                    <a:pt x="3600362" y="4584109"/>
                  </a:lnTo>
                  <a:lnTo>
                    <a:pt x="3645805" y="4552126"/>
                  </a:lnTo>
                  <a:lnTo>
                    <a:pt x="3678549" y="4521401"/>
                  </a:lnTo>
                  <a:lnTo>
                    <a:pt x="3723518" y="4487029"/>
                  </a:lnTo>
                  <a:lnTo>
                    <a:pt x="3755805" y="4453997"/>
                  </a:lnTo>
                  <a:lnTo>
                    <a:pt x="3787874" y="4419871"/>
                  </a:lnTo>
                  <a:lnTo>
                    <a:pt x="3819735" y="4384692"/>
                  </a:lnTo>
                  <a:lnTo>
                    <a:pt x="3851395" y="4348501"/>
                  </a:lnTo>
                  <a:lnTo>
                    <a:pt x="3895319" y="4308866"/>
                  </a:lnTo>
                  <a:lnTo>
                    <a:pt x="3926601" y="4270772"/>
                  </a:lnTo>
                  <a:lnTo>
                    <a:pt x="3957706" y="4231787"/>
                  </a:lnTo>
                  <a:lnTo>
                    <a:pt x="3988642" y="4191952"/>
                  </a:lnTo>
                  <a:lnTo>
                    <a:pt x="4050225" y="4110818"/>
                  </a:lnTo>
                  <a:lnTo>
                    <a:pt x="4068315" y="4071494"/>
                  </a:lnTo>
                  <a:lnTo>
                    <a:pt x="4098612" y="4028438"/>
                  </a:lnTo>
                  <a:lnTo>
                    <a:pt x="4116212" y="3986645"/>
                  </a:lnTo>
                  <a:lnTo>
                    <a:pt x="4146038" y="3941219"/>
                  </a:lnTo>
                  <a:lnTo>
                    <a:pt x="4163188" y="3897155"/>
                  </a:lnTo>
                  <a:lnTo>
                    <a:pt x="4180126" y="3852029"/>
                  </a:lnTo>
                  <a:lnTo>
                    <a:pt x="4196864" y="3805891"/>
                  </a:lnTo>
                  <a:lnTo>
                    <a:pt x="4213410" y="3758790"/>
                  </a:lnTo>
                  <a:lnTo>
                    <a:pt x="4217318" y="3713249"/>
                  </a:lnTo>
                  <a:lnTo>
                    <a:pt x="4233512" y="3664371"/>
                  </a:lnTo>
                  <a:lnTo>
                    <a:pt x="4246940" y="3471097"/>
                  </a:lnTo>
                  <a:lnTo>
                    <a:pt x="4257705" y="3264404"/>
                  </a:lnTo>
                  <a:lnTo>
                    <a:pt x="4288004" y="3417050"/>
                  </a:lnTo>
                  <a:lnTo>
                    <a:pt x="4285230" y="3468308"/>
                  </a:lnTo>
                  <a:lnTo>
                    <a:pt x="4278482" y="3564772"/>
                  </a:lnTo>
                  <a:lnTo>
                    <a:pt x="4262479" y="3614613"/>
                  </a:lnTo>
                  <a:lnTo>
                    <a:pt x="4254996" y="3707375"/>
                  </a:lnTo>
                  <a:lnTo>
                    <a:pt x="4238581" y="3755142"/>
                  </a:lnTo>
                  <a:lnTo>
                    <a:pt x="4222010" y="3802119"/>
                  </a:lnTo>
                  <a:lnTo>
                    <a:pt x="4205273" y="3848257"/>
                  </a:lnTo>
                  <a:lnTo>
                    <a:pt x="4188359" y="3893506"/>
                  </a:lnTo>
                  <a:lnTo>
                    <a:pt x="4171259" y="3937817"/>
                  </a:lnTo>
                  <a:lnTo>
                    <a:pt x="4153962" y="3981140"/>
                  </a:lnTo>
                  <a:lnTo>
                    <a:pt x="4136460" y="4023427"/>
                  </a:lnTo>
                  <a:lnTo>
                    <a:pt x="4106286" y="4067101"/>
                  </a:lnTo>
                  <a:lnTo>
                    <a:pt x="4075886" y="4109638"/>
                  </a:lnTo>
                  <a:lnTo>
                    <a:pt x="4057708" y="4148518"/>
                  </a:lnTo>
                  <a:lnTo>
                    <a:pt x="4026954" y="4189274"/>
                  </a:lnTo>
                  <a:lnTo>
                    <a:pt x="3996081" y="4229427"/>
                  </a:lnTo>
                  <a:lnTo>
                    <a:pt x="3965075" y="4268912"/>
                  </a:lnTo>
                  <a:lnTo>
                    <a:pt x="3933923" y="4307664"/>
                  </a:lnTo>
                  <a:lnTo>
                    <a:pt x="3902614" y="4345618"/>
                  </a:lnTo>
                  <a:lnTo>
                    <a:pt x="3871133" y="4382710"/>
                  </a:lnTo>
                  <a:lnTo>
                    <a:pt x="3839468" y="4418875"/>
                  </a:lnTo>
                  <a:lnTo>
                    <a:pt x="3795149" y="4456520"/>
                  </a:lnTo>
                  <a:lnTo>
                    <a:pt x="3763077" y="4490636"/>
                  </a:lnTo>
                  <a:lnTo>
                    <a:pt x="3730783" y="4523630"/>
                  </a:lnTo>
                  <a:lnTo>
                    <a:pt x="3698253" y="4555438"/>
                  </a:lnTo>
                  <a:lnTo>
                    <a:pt x="3653018" y="4588467"/>
                  </a:lnTo>
                  <a:lnTo>
                    <a:pt x="3619979" y="4617708"/>
                  </a:lnTo>
                  <a:lnTo>
                    <a:pt x="3574209" y="4648041"/>
                  </a:lnTo>
                  <a:lnTo>
                    <a:pt x="3540608" y="4674456"/>
                  </a:lnTo>
                  <a:lnTo>
                    <a:pt x="3494251" y="4701833"/>
                  </a:lnTo>
                  <a:lnTo>
                    <a:pt x="3447582" y="4727635"/>
                  </a:lnTo>
                  <a:lnTo>
                    <a:pt x="3400587" y="4751797"/>
                  </a:lnTo>
                  <a:lnTo>
                    <a:pt x="3365710" y="4771782"/>
                  </a:lnTo>
                  <a:lnTo>
                    <a:pt x="3305897" y="4796595"/>
                  </a:lnTo>
                  <a:lnTo>
                    <a:pt x="3245598" y="4818965"/>
                  </a:lnTo>
                  <a:lnTo>
                    <a:pt x="3197399" y="4837063"/>
                  </a:lnTo>
                  <a:lnTo>
                    <a:pt x="3148971" y="4854003"/>
                  </a:lnTo>
                  <a:lnTo>
                    <a:pt x="3100440" y="4870429"/>
                  </a:lnTo>
                  <a:lnTo>
                    <a:pt x="3076211" y="4878827"/>
                  </a:lnTo>
                  <a:lnTo>
                    <a:pt x="2989013" y="4896135"/>
                  </a:lnTo>
                  <a:lnTo>
                    <a:pt x="2913345" y="4906309"/>
                  </a:lnTo>
                  <a:lnTo>
                    <a:pt x="2862681" y="4911984"/>
                  </a:lnTo>
                  <a:lnTo>
                    <a:pt x="2811859" y="4916868"/>
                  </a:lnTo>
                  <a:lnTo>
                    <a:pt x="2760881" y="4920965"/>
                  </a:lnTo>
                  <a:lnTo>
                    <a:pt x="2709748" y="4924279"/>
                  </a:lnTo>
                  <a:lnTo>
                    <a:pt x="2658460" y="4926812"/>
                  </a:lnTo>
                  <a:lnTo>
                    <a:pt x="2607017" y="4928568"/>
                  </a:lnTo>
                  <a:lnTo>
                    <a:pt x="2555421" y="4929550"/>
                  </a:lnTo>
                  <a:lnTo>
                    <a:pt x="2516129" y="4927288"/>
                  </a:lnTo>
                  <a:lnTo>
                    <a:pt x="2464228" y="4926732"/>
                  </a:lnTo>
                  <a:lnTo>
                    <a:pt x="2412174" y="4925412"/>
                  </a:lnTo>
                  <a:lnTo>
                    <a:pt x="2359970" y="4923332"/>
                  </a:lnTo>
                  <a:lnTo>
                    <a:pt x="2307616" y="4920493"/>
                  </a:lnTo>
                  <a:lnTo>
                    <a:pt x="2267569" y="4914428"/>
                  </a:lnTo>
                  <a:lnTo>
                    <a:pt x="2214916" y="4910085"/>
                  </a:lnTo>
                  <a:lnTo>
                    <a:pt x="2162114" y="4904993"/>
                  </a:lnTo>
                  <a:lnTo>
                    <a:pt x="2109165" y="4899158"/>
                  </a:lnTo>
                  <a:lnTo>
                    <a:pt x="2068525" y="4890108"/>
                  </a:lnTo>
                  <a:lnTo>
                    <a:pt x="2015282" y="4882794"/>
                  </a:lnTo>
                  <a:lnTo>
                    <a:pt x="1961894" y="4874745"/>
                  </a:lnTo>
                  <a:lnTo>
                    <a:pt x="1920817" y="4863492"/>
                  </a:lnTo>
                  <a:lnTo>
                    <a:pt x="1867138" y="4853983"/>
                  </a:lnTo>
                  <a:lnTo>
                    <a:pt x="1813316" y="4843750"/>
                  </a:lnTo>
                  <a:lnTo>
                    <a:pt x="1771808" y="4830323"/>
                  </a:lnTo>
                  <a:lnTo>
                    <a:pt x="1717700" y="4818650"/>
                  </a:lnTo>
                  <a:lnTo>
                    <a:pt x="1675907" y="4803790"/>
                  </a:lnTo>
                  <a:lnTo>
                    <a:pt x="1621516" y="4790690"/>
                  </a:lnTo>
                  <a:lnTo>
                    <a:pt x="1579441" y="4774410"/>
                  </a:lnTo>
                  <a:lnTo>
                    <a:pt x="1537226" y="4757425"/>
                  </a:lnTo>
                  <a:lnTo>
                    <a:pt x="1482415" y="4742210"/>
                  </a:lnTo>
                  <a:lnTo>
                    <a:pt x="1439922" y="4723825"/>
                  </a:lnTo>
                  <a:lnTo>
                    <a:pt x="1384835" y="4707216"/>
                  </a:lnTo>
                  <a:lnTo>
                    <a:pt x="1342067" y="4687443"/>
                  </a:lnTo>
                  <a:lnTo>
                    <a:pt x="1299162" y="4666982"/>
                  </a:lnTo>
                  <a:lnTo>
                    <a:pt x="1256121" y="4645835"/>
                  </a:lnTo>
                  <a:lnTo>
                    <a:pt x="1200488" y="4626478"/>
                  </a:lnTo>
                  <a:lnTo>
                    <a:pt x="1157177" y="4603970"/>
                  </a:lnTo>
                  <a:lnTo>
                    <a:pt x="1113748" y="4580866"/>
                  </a:lnTo>
                  <a:lnTo>
                    <a:pt x="1070232" y="4557323"/>
                  </a:lnTo>
                  <a:lnTo>
                    <a:pt x="1014176" y="4535835"/>
                  </a:lnTo>
                  <a:lnTo>
                    <a:pt x="970498" y="4511478"/>
                  </a:lnTo>
                  <a:lnTo>
                    <a:pt x="926745" y="4486746"/>
                  </a:lnTo>
                  <a:lnTo>
                    <a:pt x="882923" y="4461659"/>
                  </a:lnTo>
                  <a:lnTo>
                    <a:pt x="839033" y="4436239"/>
                  </a:lnTo>
                  <a:lnTo>
                    <a:pt x="782625" y="4412977"/>
                  </a:lnTo>
                  <a:lnTo>
                    <a:pt x="694553" y="4360655"/>
                  </a:lnTo>
                  <a:lnTo>
                    <a:pt x="650440" y="4334107"/>
                  </a:lnTo>
                  <a:lnTo>
                    <a:pt x="606717" y="4309520"/>
                  </a:lnTo>
                  <a:lnTo>
                    <a:pt x="563243" y="4286192"/>
                  </a:lnTo>
                  <a:lnTo>
                    <a:pt x="507565" y="4266608"/>
                  </a:lnTo>
                  <a:lnTo>
                    <a:pt x="464598" y="4245833"/>
                  </a:lnTo>
                  <a:lnTo>
                    <a:pt x="421887" y="4226348"/>
                  </a:lnTo>
                  <a:lnTo>
                    <a:pt x="366978" y="4210638"/>
                  </a:lnTo>
                  <a:lnTo>
                    <a:pt x="324786" y="4193768"/>
                  </a:lnTo>
                  <a:lnTo>
                    <a:pt x="270400" y="4180693"/>
                  </a:lnTo>
                  <a:lnTo>
                    <a:pt x="216278" y="4168951"/>
                  </a:lnTo>
                  <a:lnTo>
                    <a:pt x="174880" y="4156079"/>
                  </a:lnTo>
                  <a:lnTo>
                    <a:pt x="121293" y="4147035"/>
                  </a:lnTo>
                  <a:lnTo>
                    <a:pt x="67978" y="4139354"/>
                  </a:lnTo>
                  <a:lnTo>
                    <a:pt x="27392" y="4130576"/>
                  </a:lnTo>
                  <a:lnTo>
                    <a:pt x="14483" y="4130770"/>
                  </a:lnTo>
                  <a:close/>
                </a:path>
                <a:path w="4288790" h="4930140">
                  <a:moveTo>
                    <a:pt x="3267" y="1874666"/>
                  </a:moveTo>
                  <a:lnTo>
                    <a:pt x="0" y="339618"/>
                  </a:lnTo>
                  <a:lnTo>
                    <a:pt x="4420" y="337501"/>
                  </a:lnTo>
                  <a:lnTo>
                    <a:pt x="3267" y="1874666"/>
                  </a:lnTo>
                  <a:close/>
                </a:path>
                <a:path w="4288790" h="4930140">
                  <a:moveTo>
                    <a:pt x="1574" y="4130964"/>
                  </a:moveTo>
                  <a:lnTo>
                    <a:pt x="3267" y="1874666"/>
                  </a:lnTo>
                  <a:lnTo>
                    <a:pt x="7999" y="4098105"/>
                  </a:lnTo>
                  <a:lnTo>
                    <a:pt x="14483" y="4130770"/>
                  </a:lnTo>
                  <a:lnTo>
                    <a:pt x="1574" y="4130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0658606" y="4293156"/>
            <a:ext cx="7635875" cy="5995670"/>
            <a:chOff x="10658606" y="4293156"/>
            <a:chExt cx="7635875" cy="5995670"/>
          </a:xfrm>
        </p:grpSpPr>
        <p:sp>
          <p:nvSpPr>
            <p:cNvPr id="7" name="object 7"/>
            <p:cNvSpPr/>
            <p:nvPr/>
          </p:nvSpPr>
          <p:spPr>
            <a:xfrm>
              <a:off x="10658606" y="5499081"/>
              <a:ext cx="7633334" cy="4789805"/>
            </a:xfrm>
            <a:custGeom>
              <a:avLst/>
              <a:gdLst/>
              <a:ahLst/>
              <a:cxnLst/>
              <a:rect l="l" t="t" r="r" b="b"/>
              <a:pathLst>
                <a:path w="7633334" h="4789805">
                  <a:moveTo>
                    <a:pt x="67863" y="3372137"/>
                  </a:moveTo>
                  <a:lnTo>
                    <a:pt x="276711" y="2825067"/>
                  </a:lnTo>
                  <a:lnTo>
                    <a:pt x="322042" y="2777543"/>
                  </a:lnTo>
                  <a:lnTo>
                    <a:pt x="332513" y="2750115"/>
                  </a:lnTo>
                  <a:lnTo>
                    <a:pt x="376550" y="2705980"/>
                  </a:lnTo>
                  <a:lnTo>
                    <a:pt x="386395" y="2680190"/>
                  </a:lnTo>
                  <a:lnTo>
                    <a:pt x="429225" y="2639217"/>
                  </a:lnTo>
                  <a:lnTo>
                    <a:pt x="471298" y="2600226"/>
                  </a:lnTo>
                  <a:lnTo>
                    <a:pt x="512653" y="2563116"/>
                  </a:lnTo>
                  <a:lnTo>
                    <a:pt x="553329" y="2527785"/>
                  </a:lnTo>
                  <a:lnTo>
                    <a:pt x="585289" y="2515285"/>
                  </a:lnTo>
                  <a:lnTo>
                    <a:pt x="605229" y="2498661"/>
                  </a:lnTo>
                  <a:lnTo>
                    <a:pt x="625019" y="2482433"/>
                  </a:lnTo>
                  <a:lnTo>
                    <a:pt x="644662" y="2466585"/>
                  </a:lnTo>
                  <a:lnTo>
                    <a:pt x="676030" y="2455637"/>
                  </a:lnTo>
                  <a:lnTo>
                    <a:pt x="695397" y="2440514"/>
                  </a:lnTo>
                  <a:lnTo>
                    <a:pt x="726498" y="2430266"/>
                  </a:lnTo>
                  <a:lnTo>
                    <a:pt x="745607" y="2415818"/>
                  </a:lnTo>
                  <a:lnTo>
                    <a:pt x="776460" y="2406219"/>
                  </a:lnTo>
                  <a:lnTo>
                    <a:pt x="807196" y="2396925"/>
                  </a:lnTo>
                  <a:lnTo>
                    <a:pt x="825955" y="2383395"/>
                  </a:lnTo>
                  <a:lnTo>
                    <a:pt x="856472" y="2374674"/>
                  </a:lnTo>
                  <a:lnTo>
                    <a:pt x="917204" y="2358024"/>
                  </a:lnTo>
                  <a:lnTo>
                    <a:pt x="977566" y="2342344"/>
                  </a:lnTo>
                  <a:lnTo>
                    <a:pt x="1037596" y="2327533"/>
                  </a:lnTo>
                  <a:lnTo>
                    <a:pt x="1097334" y="2313489"/>
                  </a:lnTo>
                  <a:lnTo>
                    <a:pt x="1156817" y="2300112"/>
                  </a:lnTo>
                  <a:lnTo>
                    <a:pt x="1216084" y="2287300"/>
                  </a:lnTo>
                  <a:lnTo>
                    <a:pt x="1257513" y="2285604"/>
                  </a:lnTo>
                  <a:lnTo>
                    <a:pt x="1316529" y="2273450"/>
                  </a:lnTo>
                  <a:lnTo>
                    <a:pt x="1357854" y="2272026"/>
                  </a:lnTo>
                  <a:lnTo>
                    <a:pt x="1387290" y="2266138"/>
                  </a:lnTo>
                  <a:lnTo>
                    <a:pt x="1428571" y="2264832"/>
                  </a:lnTo>
                  <a:lnTo>
                    <a:pt x="1457971" y="2259037"/>
                  </a:lnTo>
                  <a:lnTo>
                    <a:pt x="1499225" y="2257799"/>
                  </a:lnTo>
                  <a:lnTo>
                    <a:pt x="1528610" y="2252047"/>
                  </a:lnTo>
                  <a:lnTo>
                    <a:pt x="1611110" y="2249594"/>
                  </a:lnTo>
                  <a:lnTo>
                    <a:pt x="1640506" y="2243810"/>
                  </a:lnTo>
                  <a:lnTo>
                    <a:pt x="1681780" y="2242520"/>
                  </a:lnTo>
                  <a:lnTo>
                    <a:pt x="1764390" y="2239782"/>
                  </a:lnTo>
                  <a:lnTo>
                    <a:pt x="1805734" y="2238308"/>
                  </a:lnTo>
                  <a:lnTo>
                    <a:pt x="1847111" y="2236749"/>
                  </a:lnTo>
                  <a:lnTo>
                    <a:pt x="1876662" y="2230561"/>
                  </a:lnTo>
                  <a:lnTo>
                    <a:pt x="1918119" y="2228790"/>
                  </a:lnTo>
                  <a:lnTo>
                    <a:pt x="1959624" y="2226896"/>
                  </a:lnTo>
                  <a:lnTo>
                    <a:pt x="2126216" y="2217823"/>
                  </a:lnTo>
                  <a:lnTo>
                    <a:pt x="2179896" y="2219647"/>
                  </a:lnTo>
                  <a:lnTo>
                    <a:pt x="2221787" y="2216741"/>
                  </a:lnTo>
                  <a:lnTo>
                    <a:pt x="2263759" y="2213623"/>
                  </a:lnTo>
                  <a:lnTo>
                    <a:pt x="2305818" y="2210279"/>
                  </a:lnTo>
                  <a:lnTo>
                    <a:pt x="2347967" y="2206698"/>
                  </a:lnTo>
                  <a:lnTo>
                    <a:pt x="2402077" y="2207395"/>
                  </a:lnTo>
                  <a:lnTo>
                    <a:pt x="2444422" y="2203299"/>
                  </a:lnTo>
                  <a:lnTo>
                    <a:pt x="2486873" y="2198927"/>
                  </a:lnTo>
                  <a:lnTo>
                    <a:pt x="2541299" y="2198796"/>
                  </a:lnTo>
                  <a:lnTo>
                    <a:pt x="2583975" y="2193834"/>
                  </a:lnTo>
                  <a:lnTo>
                    <a:pt x="2626771" y="2188559"/>
                  </a:lnTo>
                  <a:lnTo>
                    <a:pt x="2681557" y="2187486"/>
                  </a:lnTo>
                  <a:lnTo>
                    <a:pt x="2724607" y="2181544"/>
                  </a:lnTo>
                  <a:lnTo>
                    <a:pt x="2779656" y="2179780"/>
                  </a:lnTo>
                  <a:lnTo>
                    <a:pt x="2822980" y="2173123"/>
                  </a:lnTo>
                  <a:lnTo>
                    <a:pt x="2878312" y="2170617"/>
                  </a:lnTo>
                  <a:lnTo>
                    <a:pt x="2921929" y="2163192"/>
                  </a:lnTo>
                  <a:lnTo>
                    <a:pt x="2977564" y="2159894"/>
                  </a:lnTo>
                  <a:lnTo>
                    <a:pt x="3021492" y="2151652"/>
                  </a:lnTo>
                  <a:lnTo>
                    <a:pt x="3077449" y="2147511"/>
                  </a:lnTo>
                  <a:lnTo>
                    <a:pt x="3133574" y="2142930"/>
                  </a:lnTo>
                  <a:lnTo>
                    <a:pt x="3178007" y="2133366"/>
                  </a:lnTo>
                  <a:lnTo>
                    <a:pt x="3234482" y="2127867"/>
                  </a:lnTo>
                  <a:lnTo>
                    <a:pt x="3291140" y="2121888"/>
                  </a:lnTo>
                  <a:lnTo>
                    <a:pt x="3336121" y="2110890"/>
                  </a:lnTo>
                  <a:lnTo>
                    <a:pt x="3393159" y="2103917"/>
                  </a:lnTo>
                  <a:lnTo>
                    <a:pt x="3450394" y="2096428"/>
                  </a:lnTo>
                  <a:lnTo>
                    <a:pt x="3507831" y="2088410"/>
                  </a:lnTo>
                  <a:lnTo>
                    <a:pt x="3553610" y="2075321"/>
                  </a:lnTo>
                  <a:lnTo>
                    <a:pt x="3611465" y="2066207"/>
                  </a:lnTo>
                  <a:lnTo>
                    <a:pt x="3669536" y="2056527"/>
                  </a:lnTo>
                  <a:lnTo>
                    <a:pt x="3727829" y="2046266"/>
                  </a:lnTo>
                  <a:lnTo>
                    <a:pt x="3786348" y="2035414"/>
                  </a:lnTo>
                  <a:lnTo>
                    <a:pt x="3845098" y="2023957"/>
                  </a:lnTo>
                  <a:lnTo>
                    <a:pt x="3892219" y="2007353"/>
                  </a:lnTo>
                  <a:lnTo>
                    <a:pt x="3951445" y="1994649"/>
                  </a:lnTo>
                  <a:lnTo>
                    <a:pt x="4010916" y="1981301"/>
                  </a:lnTo>
                  <a:lnTo>
                    <a:pt x="4070638" y="1967299"/>
                  </a:lnTo>
                  <a:lnTo>
                    <a:pt x="4130614" y="1952628"/>
                  </a:lnTo>
                  <a:lnTo>
                    <a:pt x="4190851" y="1937276"/>
                  </a:lnTo>
                  <a:lnTo>
                    <a:pt x="4251352" y="1921232"/>
                  </a:lnTo>
                  <a:lnTo>
                    <a:pt x="4312122" y="1904481"/>
                  </a:lnTo>
                  <a:lnTo>
                    <a:pt x="4344741" y="1890256"/>
                  </a:lnTo>
                  <a:lnTo>
                    <a:pt x="4373428" y="1886329"/>
                  </a:lnTo>
                  <a:lnTo>
                    <a:pt x="4390584" y="1876999"/>
                  </a:lnTo>
                  <a:lnTo>
                    <a:pt x="4408066" y="1866814"/>
                  </a:lnTo>
                  <a:lnTo>
                    <a:pt x="4425867" y="1855793"/>
                  </a:lnTo>
                  <a:lnTo>
                    <a:pt x="4455846" y="1848482"/>
                  </a:lnTo>
                  <a:lnTo>
                    <a:pt x="4474266" y="1835842"/>
                  </a:lnTo>
                  <a:lnTo>
                    <a:pt x="4492984" y="1822419"/>
                  </a:lnTo>
                  <a:lnTo>
                    <a:pt x="4511994" y="1808231"/>
                  </a:lnTo>
                  <a:lnTo>
                    <a:pt x="4543154" y="1797827"/>
                  </a:lnTo>
                  <a:lnTo>
                    <a:pt x="4562728" y="1782164"/>
                  </a:lnTo>
                  <a:lnTo>
                    <a:pt x="4582572" y="1765791"/>
                  </a:lnTo>
                  <a:lnTo>
                    <a:pt x="4614546" y="1753254"/>
                  </a:lnTo>
                  <a:lnTo>
                    <a:pt x="4634913" y="1735514"/>
                  </a:lnTo>
                  <a:lnTo>
                    <a:pt x="4655530" y="1717117"/>
                  </a:lnTo>
                  <a:lnTo>
                    <a:pt x="4688256" y="1702611"/>
                  </a:lnTo>
                  <a:lnTo>
                    <a:pt x="4709353" y="1682956"/>
                  </a:lnTo>
                  <a:lnTo>
                    <a:pt x="4730681" y="1662697"/>
                  </a:lnTo>
                  <a:lnTo>
                    <a:pt x="4764097" y="1646384"/>
                  </a:lnTo>
                  <a:lnTo>
                    <a:pt x="4807840" y="1603018"/>
                  </a:lnTo>
                  <a:lnTo>
                    <a:pt x="4841884" y="1585059"/>
                  </a:lnTo>
                  <a:lnTo>
                    <a:pt x="4864258" y="1562059"/>
                  </a:lnTo>
                  <a:lnTo>
                    <a:pt x="4898686" y="1543094"/>
                  </a:lnTo>
                  <a:lnTo>
                    <a:pt x="4921432" y="1519123"/>
                  </a:lnTo>
                  <a:lnTo>
                    <a:pt x="4956217" y="1499223"/>
                  </a:lnTo>
                  <a:lnTo>
                    <a:pt x="5002554" y="1449061"/>
                  </a:lnTo>
                  <a:lnTo>
                    <a:pt x="5037823" y="1427895"/>
                  </a:lnTo>
                  <a:lnTo>
                    <a:pt x="5061374" y="1401812"/>
                  </a:lnTo>
                  <a:lnTo>
                    <a:pt x="5096931" y="1379891"/>
                  </a:lnTo>
                  <a:lnTo>
                    <a:pt x="5120756" y="1353090"/>
                  </a:lnTo>
                  <a:lnTo>
                    <a:pt x="5156573" y="1330486"/>
                  </a:lnTo>
                  <a:lnTo>
                    <a:pt x="5180646" y="1303038"/>
                  </a:lnTo>
                  <a:lnTo>
                    <a:pt x="5338161" y="1175305"/>
                  </a:lnTo>
                  <a:lnTo>
                    <a:pt x="5374673" y="1150880"/>
                  </a:lnTo>
                  <a:lnTo>
                    <a:pt x="5399393" y="1121737"/>
                  </a:lnTo>
                  <a:lnTo>
                    <a:pt x="5472750" y="1072018"/>
                  </a:lnTo>
                  <a:lnTo>
                    <a:pt x="5497643" y="1042418"/>
                  </a:lnTo>
                  <a:lnTo>
                    <a:pt x="5571287" y="991948"/>
                  </a:lnTo>
                  <a:lnTo>
                    <a:pt x="5596293" y="962055"/>
                  </a:lnTo>
                  <a:lnTo>
                    <a:pt x="5670099" y="911158"/>
                  </a:lnTo>
                  <a:lnTo>
                    <a:pt x="5695155" y="881133"/>
                  </a:lnTo>
                  <a:lnTo>
                    <a:pt x="5805910" y="804668"/>
                  </a:lnTo>
                  <a:lnTo>
                    <a:pt x="5830938" y="774718"/>
                  </a:lnTo>
                  <a:lnTo>
                    <a:pt x="5978194" y="673858"/>
                  </a:lnTo>
                  <a:lnTo>
                    <a:pt x="6003030" y="644409"/>
                  </a:lnTo>
                  <a:lnTo>
                    <a:pt x="6185517" y="522482"/>
                  </a:lnTo>
                  <a:lnTo>
                    <a:pt x="6293946" y="452111"/>
                  </a:lnTo>
                  <a:lnTo>
                    <a:pt x="6365673" y="406658"/>
                  </a:lnTo>
                  <a:lnTo>
                    <a:pt x="6436891" y="362543"/>
                  </a:lnTo>
                  <a:lnTo>
                    <a:pt x="6507543" y="319908"/>
                  </a:lnTo>
                  <a:lnTo>
                    <a:pt x="6542640" y="299191"/>
                  </a:lnTo>
                  <a:lnTo>
                    <a:pt x="6577575" y="278899"/>
                  </a:lnTo>
                  <a:lnTo>
                    <a:pt x="6612341" y="259048"/>
                  </a:lnTo>
                  <a:lnTo>
                    <a:pt x="6646931" y="239658"/>
                  </a:lnTo>
                  <a:lnTo>
                    <a:pt x="6693203" y="225276"/>
                  </a:lnTo>
                  <a:lnTo>
                    <a:pt x="6727421" y="206861"/>
                  </a:lnTo>
                  <a:lnTo>
                    <a:pt x="6761443" y="188960"/>
                  </a:lnTo>
                  <a:lnTo>
                    <a:pt x="6795262" y="171592"/>
                  </a:lnTo>
                  <a:lnTo>
                    <a:pt x="6828870" y="154774"/>
                  </a:lnTo>
                  <a:lnTo>
                    <a:pt x="6874126" y="143054"/>
                  </a:lnTo>
                  <a:lnTo>
                    <a:pt x="6907294" y="127390"/>
                  </a:lnTo>
                  <a:lnTo>
                    <a:pt x="6940231" y="112332"/>
                  </a:lnTo>
                  <a:lnTo>
                    <a:pt x="6972930" y="97895"/>
                  </a:lnTo>
                  <a:lnTo>
                    <a:pt x="7017249" y="88629"/>
                  </a:lnTo>
                  <a:lnTo>
                    <a:pt x="7049453" y="75491"/>
                  </a:lnTo>
                  <a:lnTo>
                    <a:pt x="7081398" y="63030"/>
                  </a:lnTo>
                  <a:lnTo>
                    <a:pt x="7124942" y="55794"/>
                  </a:lnTo>
                  <a:lnTo>
                    <a:pt x="7156350" y="44740"/>
                  </a:lnTo>
                  <a:lnTo>
                    <a:pt x="7199344" y="38946"/>
                  </a:lnTo>
                  <a:lnTo>
                    <a:pt x="7230187" y="29371"/>
                  </a:lnTo>
                  <a:lnTo>
                    <a:pt x="7272603" y="25092"/>
                  </a:lnTo>
                  <a:lnTo>
                    <a:pt x="7302854" y="17068"/>
                  </a:lnTo>
                  <a:lnTo>
                    <a:pt x="7332799" y="9847"/>
                  </a:lnTo>
                  <a:lnTo>
                    <a:pt x="7374295" y="7976"/>
                  </a:lnTo>
                  <a:lnTo>
                    <a:pt x="7415471" y="6944"/>
                  </a:lnTo>
                  <a:lnTo>
                    <a:pt x="7444455" y="2239"/>
                  </a:lnTo>
                  <a:lnTo>
                    <a:pt x="7484970" y="2937"/>
                  </a:lnTo>
                  <a:lnTo>
                    <a:pt x="7513280" y="0"/>
                  </a:lnTo>
                  <a:lnTo>
                    <a:pt x="7553107" y="2502"/>
                  </a:lnTo>
                  <a:lnTo>
                    <a:pt x="7580714" y="1403"/>
                  </a:lnTo>
                  <a:lnTo>
                    <a:pt x="7619825" y="5781"/>
                  </a:lnTo>
                  <a:lnTo>
                    <a:pt x="7632921" y="7084"/>
                  </a:lnTo>
                  <a:lnTo>
                    <a:pt x="7629390" y="4787917"/>
                  </a:lnTo>
                  <a:lnTo>
                    <a:pt x="220051" y="4789535"/>
                  </a:lnTo>
                  <a:lnTo>
                    <a:pt x="212006" y="4775002"/>
                  </a:lnTo>
                  <a:lnTo>
                    <a:pt x="182137" y="4710807"/>
                  </a:lnTo>
                  <a:lnTo>
                    <a:pt x="153087" y="4644467"/>
                  </a:lnTo>
                  <a:lnTo>
                    <a:pt x="124866" y="4575955"/>
                  </a:lnTo>
                  <a:lnTo>
                    <a:pt x="97485" y="4505243"/>
                  </a:lnTo>
                  <a:lnTo>
                    <a:pt x="84112" y="4469055"/>
                  </a:lnTo>
                  <a:lnTo>
                    <a:pt x="70953" y="4432307"/>
                  </a:lnTo>
                  <a:lnTo>
                    <a:pt x="58009" y="4394995"/>
                  </a:lnTo>
                  <a:lnTo>
                    <a:pt x="57146" y="4361646"/>
                  </a:lnTo>
                  <a:lnTo>
                    <a:pt x="44636" y="4323199"/>
                  </a:lnTo>
                  <a:lnTo>
                    <a:pt x="32345" y="4284177"/>
                  </a:lnTo>
                  <a:lnTo>
                    <a:pt x="32138" y="4249109"/>
                  </a:lnTo>
                  <a:lnTo>
                    <a:pt x="20288" y="4208932"/>
                  </a:lnTo>
                  <a:lnTo>
                    <a:pt x="20526" y="4172700"/>
                  </a:lnTo>
                  <a:lnTo>
                    <a:pt x="9123" y="4131353"/>
                  </a:lnTo>
                  <a:lnTo>
                    <a:pt x="10723" y="4055943"/>
                  </a:lnTo>
                  <a:lnTo>
                    <a:pt x="0" y="4012816"/>
                  </a:lnTo>
                  <a:lnTo>
                    <a:pt x="4803" y="3893408"/>
                  </a:lnTo>
                  <a:lnTo>
                    <a:pt x="11702" y="3768509"/>
                  </a:lnTo>
                  <a:lnTo>
                    <a:pt x="24222" y="3593279"/>
                  </a:lnTo>
                  <a:lnTo>
                    <a:pt x="39818" y="3552425"/>
                  </a:lnTo>
                  <a:lnTo>
                    <a:pt x="48537" y="3458368"/>
                  </a:lnTo>
                  <a:lnTo>
                    <a:pt x="64287" y="3417111"/>
                  </a:lnTo>
                  <a:lnTo>
                    <a:pt x="67863" y="3372137"/>
                  </a:lnTo>
                  <a:close/>
                </a:path>
                <a:path w="7633334" h="4789805">
                  <a:moveTo>
                    <a:pt x="100508" y="3251015"/>
                  </a:moveTo>
                  <a:lnTo>
                    <a:pt x="230724" y="2909919"/>
                  </a:lnTo>
                  <a:lnTo>
                    <a:pt x="254199" y="2884037"/>
                  </a:lnTo>
                  <a:lnTo>
                    <a:pt x="97833" y="3293631"/>
                  </a:lnTo>
                  <a:lnTo>
                    <a:pt x="100508" y="3251015"/>
                  </a:lnTo>
                  <a:close/>
                </a:path>
              </a:pathLst>
            </a:custGeom>
            <a:solidFill>
              <a:srgbClr val="B6CCB6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028613" y="4293156"/>
              <a:ext cx="4265930" cy="5993765"/>
            </a:xfrm>
            <a:custGeom>
              <a:avLst/>
              <a:gdLst/>
              <a:ahLst/>
              <a:cxnLst/>
              <a:rect l="l" t="t" r="r" b="b"/>
              <a:pathLst>
                <a:path w="4265930" h="5993765">
                  <a:moveTo>
                    <a:pt x="648080" y="5989819"/>
                  </a:moveTo>
                  <a:lnTo>
                    <a:pt x="466112" y="5798277"/>
                  </a:lnTo>
                  <a:lnTo>
                    <a:pt x="440582" y="5752966"/>
                  </a:lnTo>
                  <a:lnTo>
                    <a:pt x="405915" y="5716475"/>
                  </a:lnTo>
                  <a:lnTo>
                    <a:pt x="380543" y="5671330"/>
                  </a:lnTo>
                  <a:lnTo>
                    <a:pt x="346069" y="5635042"/>
                  </a:lnTo>
                  <a:lnTo>
                    <a:pt x="149835" y="5280972"/>
                  </a:lnTo>
                  <a:lnTo>
                    <a:pt x="135513" y="5229019"/>
                  </a:lnTo>
                  <a:lnTo>
                    <a:pt x="112265" y="5186109"/>
                  </a:lnTo>
                  <a:lnTo>
                    <a:pt x="98523" y="5134765"/>
                  </a:lnTo>
                  <a:lnTo>
                    <a:pt x="75889" y="5092502"/>
                  </a:lnTo>
                  <a:lnTo>
                    <a:pt x="44463" y="4948789"/>
                  </a:lnTo>
                  <a:lnTo>
                    <a:pt x="24781" y="4909632"/>
                  </a:lnTo>
                  <a:lnTo>
                    <a:pt x="23513" y="4852981"/>
                  </a:lnTo>
                  <a:lnTo>
                    <a:pt x="14100" y="4806194"/>
                  </a:lnTo>
                  <a:lnTo>
                    <a:pt x="6244" y="4761048"/>
                  </a:lnTo>
                  <a:lnTo>
                    <a:pt x="0" y="4717596"/>
                  </a:lnTo>
                  <a:lnTo>
                    <a:pt x="4625" y="4667148"/>
                  </a:lnTo>
                  <a:lnTo>
                    <a:pt x="10967" y="4618507"/>
                  </a:lnTo>
                  <a:lnTo>
                    <a:pt x="19079" y="4571728"/>
                  </a:lnTo>
                  <a:lnTo>
                    <a:pt x="29012" y="4526867"/>
                  </a:lnTo>
                  <a:lnTo>
                    <a:pt x="40820" y="4483980"/>
                  </a:lnTo>
                  <a:lnTo>
                    <a:pt x="54556" y="4443121"/>
                  </a:lnTo>
                  <a:lnTo>
                    <a:pt x="79481" y="4395601"/>
                  </a:lnTo>
                  <a:lnTo>
                    <a:pt x="97231" y="4358968"/>
                  </a:lnTo>
                  <a:lnTo>
                    <a:pt x="126276" y="4315785"/>
                  </a:lnTo>
                  <a:lnTo>
                    <a:pt x="148253" y="4283601"/>
                  </a:lnTo>
                  <a:lnTo>
                    <a:pt x="181629" y="4244977"/>
                  </a:lnTo>
                  <a:lnTo>
                    <a:pt x="217251" y="4208717"/>
                  </a:lnTo>
                  <a:lnTo>
                    <a:pt x="255171" y="4174876"/>
                  </a:lnTo>
                  <a:lnTo>
                    <a:pt x="294134" y="4142133"/>
                  </a:lnTo>
                  <a:lnTo>
                    <a:pt x="333565" y="4109882"/>
                  </a:lnTo>
                  <a:lnTo>
                    <a:pt x="373462" y="4078122"/>
                  </a:lnTo>
                  <a:lnTo>
                    <a:pt x="413826" y="4046854"/>
                  </a:lnTo>
                  <a:lnTo>
                    <a:pt x="454657" y="4016077"/>
                  </a:lnTo>
                  <a:lnTo>
                    <a:pt x="495955" y="3985791"/>
                  </a:lnTo>
                  <a:lnTo>
                    <a:pt x="537720" y="3955997"/>
                  </a:lnTo>
                  <a:lnTo>
                    <a:pt x="579951" y="3926694"/>
                  </a:lnTo>
                  <a:lnTo>
                    <a:pt x="622649" y="3897883"/>
                  </a:lnTo>
                  <a:lnTo>
                    <a:pt x="665814" y="3869563"/>
                  </a:lnTo>
                  <a:lnTo>
                    <a:pt x="709446" y="3841734"/>
                  </a:lnTo>
                  <a:lnTo>
                    <a:pt x="753545" y="3814397"/>
                  </a:lnTo>
                  <a:lnTo>
                    <a:pt x="788903" y="3796298"/>
                  </a:lnTo>
                  <a:lnTo>
                    <a:pt x="833936" y="3769943"/>
                  </a:lnTo>
                  <a:lnTo>
                    <a:pt x="879435" y="3744080"/>
                  </a:lnTo>
                  <a:lnTo>
                    <a:pt x="925401" y="3718708"/>
                  </a:lnTo>
                  <a:lnTo>
                    <a:pt x="971834" y="3693828"/>
                  </a:lnTo>
                  <a:lnTo>
                    <a:pt x="1018734" y="3669439"/>
                  </a:lnTo>
                  <a:lnTo>
                    <a:pt x="1066100" y="3645541"/>
                  </a:lnTo>
                  <a:lnTo>
                    <a:pt x="1112672" y="3620807"/>
                  </a:lnTo>
                  <a:lnTo>
                    <a:pt x="1149767" y="3604537"/>
                  </a:lnTo>
                  <a:lnTo>
                    <a:pt x="1195799" y="3579235"/>
                  </a:lnTo>
                  <a:lnTo>
                    <a:pt x="1241562" y="3553649"/>
                  </a:lnTo>
                  <a:lnTo>
                    <a:pt x="1287053" y="3527777"/>
                  </a:lnTo>
                  <a:lnTo>
                    <a:pt x="1332273" y="3501621"/>
                  </a:lnTo>
                  <a:lnTo>
                    <a:pt x="1377222" y="3475178"/>
                  </a:lnTo>
                  <a:lnTo>
                    <a:pt x="1421899" y="3448449"/>
                  </a:lnTo>
                  <a:lnTo>
                    <a:pt x="1457096" y="3430181"/>
                  </a:lnTo>
                  <a:lnTo>
                    <a:pt x="1501228" y="3402879"/>
                  </a:lnTo>
                  <a:lnTo>
                    <a:pt x="1545087" y="3375289"/>
                  </a:lnTo>
                  <a:lnTo>
                    <a:pt x="1588672" y="3347411"/>
                  </a:lnTo>
                  <a:lnTo>
                    <a:pt x="1631983" y="3319245"/>
                  </a:lnTo>
                  <a:lnTo>
                    <a:pt x="1675020" y="3290790"/>
                  </a:lnTo>
                  <a:lnTo>
                    <a:pt x="1717782" y="3262045"/>
                  </a:lnTo>
                  <a:lnTo>
                    <a:pt x="1760269" y="3233011"/>
                  </a:lnTo>
                  <a:lnTo>
                    <a:pt x="1802481" y="3203687"/>
                  </a:lnTo>
                  <a:lnTo>
                    <a:pt x="1844416" y="3174073"/>
                  </a:lnTo>
                  <a:lnTo>
                    <a:pt x="1886075" y="3144168"/>
                  </a:lnTo>
                  <a:lnTo>
                    <a:pt x="1918250" y="3122718"/>
                  </a:lnTo>
                  <a:lnTo>
                    <a:pt x="1959355" y="3092229"/>
                  </a:lnTo>
                  <a:lnTo>
                    <a:pt x="2000182" y="3061449"/>
                  </a:lnTo>
                  <a:lnTo>
                    <a:pt x="2040732" y="3030375"/>
                  </a:lnTo>
                  <a:lnTo>
                    <a:pt x="2081003" y="2999009"/>
                  </a:lnTo>
                  <a:lnTo>
                    <a:pt x="2120995" y="2967349"/>
                  </a:lnTo>
                  <a:lnTo>
                    <a:pt x="2160708" y="2935395"/>
                  </a:lnTo>
                  <a:lnTo>
                    <a:pt x="2200141" y="2903147"/>
                  </a:lnTo>
                  <a:lnTo>
                    <a:pt x="2239294" y="2870604"/>
                  </a:lnTo>
                  <a:lnTo>
                    <a:pt x="2278167" y="2837766"/>
                  </a:lnTo>
                  <a:lnTo>
                    <a:pt x="2316759" y="2804632"/>
                  </a:lnTo>
                  <a:lnTo>
                    <a:pt x="2355069" y="2771202"/>
                  </a:lnTo>
                  <a:lnTo>
                    <a:pt x="2393099" y="2737476"/>
                  </a:lnTo>
                  <a:lnTo>
                    <a:pt x="2430845" y="2703452"/>
                  </a:lnTo>
                  <a:lnTo>
                    <a:pt x="2468310" y="2669132"/>
                  </a:lnTo>
                  <a:lnTo>
                    <a:pt x="2505492" y="2634513"/>
                  </a:lnTo>
                  <a:lnTo>
                    <a:pt x="2542390" y="2599597"/>
                  </a:lnTo>
                  <a:lnTo>
                    <a:pt x="2579004" y="2564382"/>
                  </a:lnTo>
                  <a:lnTo>
                    <a:pt x="2615335" y="2528868"/>
                  </a:lnTo>
                  <a:lnTo>
                    <a:pt x="2651381" y="2493054"/>
                  </a:lnTo>
                  <a:lnTo>
                    <a:pt x="2686377" y="2456135"/>
                  </a:lnTo>
                  <a:lnTo>
                    <a:pt x="2720714" y="2418523"/>
                  </a:lnTo>
                  <a:lnTo>
                    <a:pt x="2754393" y="2380217"/>
                  </a:lnTo>
                  <a:lnTo>
                    <a:pt x="2778207" y="2349967"/>
                  </a:lnTo>
                  <a:lnTo>
                    <a:pt x="2810569" y="2310276"/>
                  </a:lnTo>
                  <a:lnTo>
                    <a:pt x="2842274" y="2269892"/>
                  </a:lnTo>
                  <a:lnTo>
                    <a:pt x="2873319" y="2228815"/>
                  </a:lnTo>
                  <a:lnTo>
                    <a:pt x="2903707" y="2187045"/>
                  </a:lnTo>
                  <a:lnTo>
                    <a:pt x="2933437" y="2144583"/>
                  </a:lnTo>
                  <a:lnTo>
                    <a:pt x="2953300" y="2110174"/>
                  </a:lnTo>
                  <a:lnTo>
                    <a:pt x="2981713" y="2066326"/>
                  </a:lnTo>
                  <a:lnTo>
                    <a:pt x="3009467" y="2021785"/>
                  </a:lnTo>
                  <a:lnTo>
                    <a:pt x="3036564" y="1976550"/>
                  </a:lnTo>
                  <a:lnTo>
                    <a:pt x="3063001" y="1930623"/>
                  </a:lnTo>
                  <a:lnTo>
                    <a:pt x="3079574" y="1892750"/>
                  </a:lnTo>
                  <a:lnTo>
                    <a:pt x="3104695" y="1845437"/>
                  </a:lnTo>
                  <a:lnTo>
                    <a:pt x="3131133" y="1799510"/>
                  </a:lnTo>
                  <a:lnTo>
                    <a:pt x="3183919" y="1707561"/>
                  </a:lnTo>
                  <a:lnTo>
                    <a:pt x="3201058" y="1670284"/>
                  </a:lnTo>
                  <a:lnTo>
                    <a:pt x="3227371" y="1624226"/>
                  </a:lnTo>
                  <a:lnTo>
                    <a:pt x="3253651" y="1578133"/>
                  </a:lnTo>
                  <a:lnTo>
                    <a:pt x="3279897" y="1532003"/>
                  </a:lnTo>
                  <a:lnTo>
                    <a:pt x="3306107" y="1485836"/>
                  </a:lnTo>
                  <a:lnTo>
                    <a:pt x="3332280" y="1439630"/>
                  </a:lnTo>
                  <a:lnTo>
                    <a:pt x="3358416" y="1393385"/>
                  </a:lnTo>
                  <a:lnTo>
                    <a:pt x="3375306" y="1355846"/>
                  </a:lnTo>
                  <a:lnTo>
                    <a:pt x="3401364" y="1309519"/>
                  </a:lnTo>
                  <a:lnTo>
                    <a:pt x="3427382" y="1263149"/>
                  </a:lnTo>
                  <a:lnTo>
                    <a:pt x="3453358" y="1216736"/>
                  </a:lnTo>
                  <a:lnTo>
                    <a:pt x="3479291" y="1170278"/>
                  </a:lnTo>
                  <a:lnTo>
                    <a:pt x="3505181" y="1123774"/>
                  </a:lnTo>
                  <a:lnTo>
                    <a:pt x="3531027" y="1077223"/>
                  </a:lnTo>
                  <a:lnTo>
                    <a:pt x="3547620" y="1039372"/>
                  </a:lnTo>
                  <a:lnTo>
                    <a:pt x="3573374" y="992725"/>
                  </a:lnTo>
                  <a:lnTo>
                    <a:pt x="3599080" y="946028"/>
                  </a:lnTo>
                  <a:lnTo>
                    <a:pt x="3624738" y="899280"/>
                  </a:lnTo>
                  <a:lnTo>
                    <a:pt x="3650347" y="852480"/>
                  </a:lnTo>
                  <a:lnTo>
                    <a:pt x="3675906" y="805627"/>
                  </a:lnTo>
                  <a:lnTo>
                    <a:pt x="3701413" y="758720"/>
                  </a:lnTo>
                  <a:lnTo>
                    <a:pt x="3726868" y="711758"/>
                  </a:lnTo>
                  <a:lnTo>
                    <a:pt x="3743062" y="673487"/>
                  </a:lnTo>
                  <a:lnTo>
                    <a:pt x="3768409" y="626412"/>
                  </a:lnTo>
                  <a:lnTo>
                    <a:pt x="3793701" y="579278"/>
                  </a:lnTo>
                  <a:lnTo>
                    <a:pt x="3818936" y="532085"/>
                  </a:lnTo>
                  <a:lnTo>
                    <a:pt x="3844304" y="485031"/>
                  </a:lnTo>
                  <a:lnTo>
                    <a:pt x="3870817" y="439183"/>
                  </a:lnTo>
                  <a:lnTo>
                    <a:pt x="3898469" y="394534"/>
                  </a:lnTo>
                  <a:lnTo>
                    <a:pt x="3927255" y="351078"/>
                  </a:lnTo>
                  <a:lnTo>
                    <a:pt x="3947960" y="317555"/>
                  </a:lnTo>
                  <a:lnTo>
                    <a:pt x="3978992" y="276464"/>
                  </a:lnTo>
                  <a:lnTo>
                    <a:pt x="4011138" y="236545"/>
                  </a:lnTo>
                  <a:lnTo>
                    <a:pt x="4044391" y="197791"/>
                  </a:lnTo>
                  <a:lnTo>
                    <a:pt x="4069537" y="168943"/>
                  </a:lnTo>
                  <a:lnTo>
                    <a:pt x="4104985" y="132500"/>
                  </a:lnTo>
                  <a:lnTo>
                    <a:pt x="4141520" y="97202"/>
                  </a:lnTo>
                  <a:lnTo>
                    <a:pt x="4179137" y="63042"/>
                  </a:lnTo>
                  <a:lnTo>
                    <a:pt x="4208621" y="38760"/>
                  </a:lnTo>
                  <a:lnTo>
                    <a:pt x="4248381" y="6856"/>
                  </a:lnTo>
                  <a:lnTo>
                    <a:pt x="4259385" y="0"/>
                  </a:lnTo>
                  <a:lnTo>
                    <a:pt x="4259390" y="48880"/>
                  </a:lnTo>
                  <a:lnTo>
                    <a:pt x="4255936" y="51686"/>
                  </a:lnTo>
                  <a:lnTo>
                    <a:pt x="4216791" y="84238"/>
                  </a:lnTo>
                  <a:lnTo>
                    <a:pt x="4187988" y="109236"/>
                  </a:lnTo>
                  <a:lnTo>
                    <a:pt x="4151120" y="144184"/>
                  </a:lnTo>
                  <a:lnTo>
                    <a:pt x="4115402" y="180343"/>
                  </a:lnTo>
                  <a:lnTo>
                    <a:pt x="4090049" y="208974"/>
                  </a:lnTo>
                  <a:lnTo>
                    <a:pt x="4056656" y="247580"/>
                  </a:lnTo>
                  <a:lnTo>
                    <a:pt x="4024437" y="287421"/>
                  </a:lnTo>
                  <a:lnTo>
                    <a:pt x="3993400" y="328508"/>
                  </a:lnTo>
                  <a:lnTo>
                    <a:pt x="3963553" y="370847"/>
                  </a:lnTo>
                  <a:lnTo>
                    <a:pt x="3934905" y="414448"/>
                  </a:lnTo>
                  <a:lnTo>
                    <a:pt x="3916671" y="450571"/>
                  </a:lnTo>
                  <a:lnTo>
                    <a:pt x="3890443" y="496720"/>
                  </a:lnTo>
                  <a:lnTo>
                    <a:pt x="3865439" y="544156"/>
                  </a:lnTo>
                  <a:lnTo>
                    <a:pt x="3840136" y="591278"/>
                  </a:lnTo>
                  <a:lnTo>
                    <a:pt x="3814710" y="638271"/>
                  </a:lnTo>
                  <a:lnTo>
                    <a:pt x="3789169" y="685142"/>
                  </a:lnTo>
                  <a:lnTo>
                    <a:pt x="3763521" y="731901"/>
                  </a:lnTo>
                  <a:lnTo>
                    <a:pt x="3746983" y="769810"/>
                  </a:lnTo>
                  <a:lnTo>
                    <a:pt x="3721149" y="816372"/>
                  </a:lnTo>
                  <a:lnTo>
                    <a:pt x="3695234" y="862850"/>
                  </a:lnTo>
                  <a:lnTo>
                    <a:pt x="3669246" y="909251"/>
                  </a:lnTo>
                  <a:lnTo>
                    <a:pt x="3643195" y="955585"/>
                  </a:lnTo>
                  <a:lnTo>
                    <a:pt x="3626296" y="993114"/>
                  </a:lnTo>
                  <a:lnTo>
                    <a:pt x="3600143" y="1039342"/>
                  </a:lnTo>
                  <a:lnTo>
                    <a:pt x="3573953" y="1085530"/>
                  </a:lnTo>
                  <a:lnTo>
                    <a:pt x="3521492" y="1177821"/>
                  </a:lnTo>
                  <a:lnTo>
                    <a:pt x="3451938" y="1307437"/>
                  </a:lnTo>
                  <a:lnTo>
                    <a:pt x="3399484" y="1399735"/>
                  </a:lnTo>
                  <a:lnTo>
                    <a:pt x="3373298" y="1445928"/>
                  </a:lnTo>
                  <a:lnTo>
                    <a:pt x="3356359" y="1483415"/>
                  </a:lnTo>
                  <a:lnTo>
                    <a:pt x="3330260" y="1529699"/>
                  </a:lnTo>
                  <a:lnTo>
                    <a:pt x="3304218" y="1576042"/>
                  </a:lnTo>
                  <a:lnTo>
                    <a:pt x="3278240" y="1622454"/>
                  </a:lnTo>
                  <a:lnTo>
                    <a:pt x="3261543" y="1660195"/>
                  </a:lnTo>
                  <a:lnTo>
                    <a:pt x="3235721" y="1706771"/>
                  </a:lnTo>
                  <a:lnTo>
                    <a:pt x="3209989" y="1753441"/>
                  </a:lnTo>
                  <a:lnTo>
                    <a:pt x="3184521" y="1800389"/>
                  </a:lnTo>
                  <a:lnTo>
                    <a:pt x="3158777" y="1847047"/>
                  </a:lnTo>
                  <a:lnTo>
                    <a:pt x="3141937" y="1884638"/>
                  </a:lnTo>
                  <a:lnTo>
                    <a:pt x="3115560" y="1930629"/>
                  </a:lnTo>
                  <a:lnTo>
                    <a:pt x="3088826" y="1976245"/>
                  </a:lnTo>
                  <a:lnTo>
                    <a:pt x="3061707" y="2021455"/>
                  </a:lnTo>
                  <a:lnTo>
                    <a:pt x="3043384" y="2057486"/>
                  </a:lnTo>
                  <a:lnTo>
                    <a:pt x="3015415" y="2101801"/>
                  </a:lnTo>
                  <a:lnTo>
                    <a:pt x="2986981" y="2145627"/>
                  </a:lnTo>
                  <a:lnTo>
                    <a:pt x="2958053" y="2188934"/>
                  </a:lnTo>
                  <a:lnTo>
                    <a:pt x="2928606" y="2231693"/>
                  </a:lnTo>
                  <a:lnTo>
                    <a:pt x="2898611" y="2273877"/>
                  </a:lnTo>
                  <a:lnTo>
                    <a:pt x="2868042" y="2315455"/>
                  </a:lnTo>
                  <a:lnTo>
                    <a:pt x="2846079" y="2347654"/>
                  </a:lnTo>
                  <a:lnTo>
                    <a:pt x="2814281" y="2387938"/>
                  </a:lnTo>
                  <a:lnTo>
                    <a:pt x="2781826" y="2427532"/>
                  </a:lnTo>
                  <a:lnTo>
                    <a:pt x="2748689" y="2466408"/>
                  </a:lnTo>
                  <a:lnTo>
                    <a:pt x="2714841" y="2504536"/>
                  </a:lnTo>
                  <a:lnTo>
                    <a:pt x="2680257" y="2541888"/>
                  </a:lnTo>
                  <a:lnTo>
                    <a:pt x="2644908" y="2578436"/>
                  </a:lnTo>
                  <a:lnTo>
                    <a:pt x="2608768" y="2614150"/>
                  </a:lnTo>
                  <a:lnTo>
                    <a:pt x="2571810" y="2649004"/>
                  </a:lnTo>
                  <a:lnTo>
                    <a:pt x="2534530" y="2683519"/>
                  </a:lnTo>
                  <a:lnTo>
                    <a:pt x="2496984" y="2717753"/>
                  </a:lnTo>
                  <a:lnTo>
                    <a:pt x="2459172" y="2751708"/>
                  </a:lnTo>
                  <a:lnTo>
                    <a:pt x="2421095" y="2785384"/>
                  </a:lnTo>
                  <a:lnTo>
                    <a:pt x="2382753" y="2818780"/>
                  </a:lnTo>
                  <a:lnTo>
                    <a:pt x="2344146" y="2851899"/>
                  </a:lnTo>
                  <a:lnTo>
                    <a:pt x="2305275" y="2884739"/>
                  </a:lnTo>
                  <a:lnTo>
                    <a:pt x="2266140" y="2917301"/>
                  </a:lnTo>
                  <a:lnTo>
                    <a:pt x="2226742" y="2949587"/>
                  </a:lnTo>
                  <a:lnTo>
                    <a:pt x="2187081" y="2981595"/>
                  </a:lnTo>
                  <a:lnTo>
                    <a:pt x="2147158" y="3013328"/>
                  </a:lnTo>
                  <a:lnTo>
                    <a:pt x="2106973" y="3044785"/>
                  </a:lnTo>
                  <a:lnTo>
                    <a:pt x="2066527" y="3075967"/>
                  </a:lnTo>
                  <a:lnTo>
                    <a:pt x="2025819" y="3106873"/>
                  </a:lnTo>
                  <a:lnTo>
                    <a:pt x="1984851" y="3137506"/>
                  </a:lnTo>
                  <a:lnTo>
                    <a:pt x="1943623" y="3167865"/>
                  </a:lnTo>
                  <a:lnTo>
                    <a:pt x="1902134" y="3197950"/>
                  </a:lnTo>
                  <a:lnTo>
                    <a:pt x="1860387" y="3227762"/>
                  </a:lnTo>
                  <a:lnTo>
                    <a:pt x="1818381" y="3257302"/>
                  </a:lnTo>
                  <a:lnTo>
                    <a:pt x="1785323" y="3277823"/>
                  </a:lnTo>
                  <a:lnTo>
                    <a:pt x="1742801" y="3306819"/>
                  </a:lnTo>
                  <a:lnTo>
                    <a:pt x="1700021" y="3335544"/>
                  </a:lnTo>
                  <a:lnTo>
                    <a:pt x="1656983" y="3363999"/>
                  </a:lnTo>
                  <a:lnTo>
                    <a:pt x="1613689" y="3392183"/>
                  </a:lnTo>
                  <a:lnTo>
                    <a:pt x="1570139" y="3420098"/>
                  </a:lnTo>
                  <a:lnTo>
                    <a:pt x="1526333" y="3447743"/>
                  </a:lnTo>
                  <a:lnTo>
                    <a:pt x="1482272" y="3475120"/>
                  </a:lnTo>
                  <a:lnTo>
                    <a:pt x="1437955" y="3502228"/>
                  </a:lnTo>
                  <a:lnTo>
                    <a:pt x="1393384" y="3529069"/>
                  </a:lnTo>
                  <a:lnTo>
                    <a:pt x="1348560" y="3555642"/>
                  </a:lnTo>
                  <a:lnTo>
                    <a:pt x="1312689" y="3573201"/>
                  </a:lnTo>
                  <a:lnTo>
                    <a:pt x="1267357" y="3599240"/>
                  </a:lnTo>
                  <a:lnTo>
                    <a:pt x="1221773" y="3625014"/>
                  </a:lnTo>
                  <a:lnTo>
                    <a:pt x="1175936" y="3650522"/>
                  </a:lnTo>
                  <a:lnTo>
                    <a:pt x="1129848" y="3675765"/>
                  </a:lnTo>
                  <a:lnTo>
                    <a:pt x="1083508" y="3700743"/>
                  </a:lnTo>
                  <a:lnTo>
                    <a:pt x="1036917" y="3725457"/>
                  </a:lnTo>
                  <a:lnTo>
                    <a:pt x="999284" y="3741161"/>
                  </a:lnTo>
                  <a:lnTo>
                    <a:pt x="951457" y="3764574"/>
                  </a:lnTo>
                  <a:lnTo>
                    <a:pt x="904292" y="3788684"/>
                  </a:lnTo>
                  <a:lnTo>
                    <a:pt x="857784" y="3813485"/>
                  </a:lnTo>
                  <a:lnTo>
                    <a:pt x="811927" y="3838972"/>
                  </a:lnTo>
                  <a:lnTo>
                    <a:pt x="766717" y="3865139"/>
                  </a:lnTo>
                  <a:lnTo>
                    <a:pt x="722149" y="3891983"/>
                  </a:lnTo>
                  <a:lnTo>
                    <a:pt x="678218" y="3919497"/>
                  </a:lnTo>
                  <a:lnTo>
                    <a:pt x="634920" y="3947676"/>
                  </a:lnTo>
                  <a:lnTo>
                    <a:pt x="592248" y="3976516"/>
                  </a:lnTo>
                  <a:lnTo>
                    <a:pt x="550199" y="4006011"/>
                  </a:lnTo>
                  <a:lnTo>
                    <a:pt x="508767" y="4036155"/>
                  </a:lnTo>
                  <a:lnTo>
                    <a:pt x="467948" y="4066945"/>
                  </a:lnTo>
                  <a:lnTo>
                    <a:pt x="427736" y="4098374"/>
                  </a:lnTo>
                  <a:lnTo>
                    <a:pt x="388128" y="4130437"/>
                  </a:lnTo>
                  <a:lnTo>
                    <a:pt x="349117" y="4163130"/>
                  </a:lnTo>
                  <a:lnTo>
                    <a:pt x="310699" y="4196447"/>
                  </a:lnTo>
                  <a:lnTo>
                    <a:pt x="272869" y="4230382"/>
                  </a:lnTo>
                  <a:lnTo>
                    <a:pt x="235657" y="4264970"/>
                  </a:lnTo>
                  <a:lnTo>
                    <a:pt x="201069" y="4302318"/>
                  </a:lnTo>
                  <a:lnTo>
                    <a:pt x="169026" y="4342345"/>
                  </a:lnTo>
                  <a:lnTo>
                    <a:pt x="139448" y="4384967"/>
                  </a:lnTo>
                  <a:lnTo>
                    <a:pt x="121463" y="4421353"/>
                  </a:lnTo>
                  <a:lnTo>
                    <a:pt x="96579" y="4468916"/>
                  </a:lnTo>
                  <a:lnTo>
                    <a:pt x="83131" y="4510077"/>
                  </a:lnTo>
                  <a:lnTo>
                    <a:pt x="71832" y="4553501"/>
                  </a:lnTo>
                  <a:lnTo>
                    <a:pt x="62604" y="4599104"/>
                  </a:lnTo>
                  <a:lnTo>
                    <a:pt x="55367" y="4646804"/>
                  </a:lnTo>
                  <a:lnTo>
                    <a:pt x="50043" y="4696517"/>
                  </a:lnTo>
                  <a:lnTo>
                    <a:pt x="46553" y="4748160"/>
                  </a:lnTo>
                  <a:lnTo>
                    <a:pt x="54025" y="4792903"/>
                  </a:lnTo>
                  <a:lnTo>
                    <a:pt x="63173" y="4839410"/>
                  </a:lnTo>
                  <a:lnTo>
                    <a:pt x="84043" y="4935134"/>
                  </a:lnTo>
                  <a:lnTo>
                    <a:pt x="106506" y="5032534"/>
                  </a:lnTo>
                  <a:lnTo>
                    <a:pt x="118334" y="5081863"/>
                  </a:lnTo>
                  <a:lnTo>
                    <a:pt x="139767" y="5122863"/>
                  </a:lnTo>
                  <a:lnTo>
                    <a:pt x="152391" y="5173029"/>
                  </a:lnTo>
                  <a:lnTo>
                    <a:pt x="197248" y="5257123"/>
                  </a:lnTo>
                  <a:lnTo>
                    <a:pt x="211065" y="5308546"/>
                  </a:lnTo>
                  <a:lnTo>
                    <a:pt x="359173" y="5575079"/>
                  </a:lnTo>
                  <a:lnTo>
                    <a:pt x="393541" y="5611255"/>
                  </a:lnTo>
                  <a:lnTo>
                    <a:pt x="444032" y="5701280"/>
                  </a:lnTo>
                  <a:lnTo>
                    <a:pt x="478556" y="5737620"/>
                  </a:lnTo>
                  <a:lnTo>
                    <a:pt x="503911" y="5782748"/>
                  </a:lnTo>
                  <a:lnTo>
                    <a:pt x="700681" y="5989870"/>
                  </a:lnTo>
                  <a:lnTo>
                    <a:pt x="648080" y="5989819"/>
                  </a:lnTo>
                  <a:close/>
                </a:path>
                <a:path w="4265930" h="5993765">
                  <a:moveTo>
                    <a:pt x="4259969" y="5993288"/>
                  </a:moveTo>
                  <a:lnTo>
                    <a:pt x="4259390" y="48880"/>
                  </a:lnTo>
                  <a:lnTo>
                    <a:pt x="4265823" y="43654"/>
                  </a:lnTo>
                  <a:lnTo>
                    <a:pt x="4259969" y="5993288"/>
                  </a:lnTo>
                  <a:close/>
                </a:path>
                <a:path w="4265930" h="5993765">
                  <a:moveTo>
                    <a:pt x="701111" y="5990323"/>
                  </a:moveTo>
                  <a:lnTo>
                    <a:pt x="700681" y="5989870"/>
                  </a:lnTo>
                  <a:lnTo>
                    <a:pt x="4259969" y="5993288"/>
                  </a:lnTo>
                  <a:lnTo>
                    <a:pt x="701111" y="5990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5637498" y="267178"/>
            <a:ext cx="20529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9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dirty="0" sz="2800" spc="-2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16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 spc="-33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0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2800" spc="-245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dirty="0" sz="2800" spc="-509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0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2800" spc="-114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2800" spc="-30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2800" spc="-285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9627" y="6781688"/>
            <a:ext cx="9267825" cy="140081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4000" spc="-3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2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000" spc="-4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19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000" spc="-4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73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000" spc="-4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47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000" spc="-4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3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000" spc="-4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5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0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000" spc="-3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000" spc="-2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000" spc="-2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000" spc="-4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4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000" spc="-34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000" spc="-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69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000" spc="-3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000" spc="-3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000" spc="-2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000" spc="-4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000" spc="-3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000" spc="-3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000" spc="-3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000" spc="-26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000" spc="-2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000" spc="-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9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000" spc="-4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000" spc="-2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000" spc="-26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000" spc="-4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000" spc="-4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7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4000">
              <a:latin typeface="Verdana"/>
              <a:cs typeface="Verdana"/>
            </a:endParaRPr>
          </a:p>
          <a:p>
            <a:pPr algn="ctr" marL="478790">
              <a:lnSpc>
                <a:spcPct val="100000"/>
              </a:lnSpc>
              <a:spcBef>
                <a:spcPts val="894"/>
              </a:spcBef>
            </a:pPr>
            <a:r>
              <a:rPr dirty="0" sz="3400" spc="15">
                <a:solidFill>
                  <a:srgbClr val="FFFFFF"/>
                </a:solidFill>
                <a:latin typeface="Microsoft Sans Serif"/>
                <a:cs typeface="Microsoft Sans Serif"/>
              </a:rPr>
              <a:t>Joely</a:t>
            </a:r>
            <a:r>
              <a:rPr dirty="0" sz="34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600">
                <a:solidFill>
                  <a:srgbClr val="FFFFFF"/>
                </a:solidFill>
                <a:latin typeface="Microsoft Sans Serif"/>
                <a:cs typeface="Microsoft Sans Serif"/>
              </a:rPr>
              <a:t>Weaver</a:t>
            </a:r>
            <a:endParaRPr sz="3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69135" marR="5080" indent="-1957070">
              <a:lnSpc>
                <a:spcPct val="116700"/>
              </a:lnSpc>
              <a:spcBef>
                <a:spcPts val="95"/>
              </a:spcBef>
            </a:pPr>
            <a:r>
              <a:rPr dirty="0" spc="415"/>
              <a:t>To</a:t>
            </a:r>
            <a:r>
              <a:rPr dirty="0" spc="140"/>
              <a:t> </a:t>
            </a:r>
            <a:r>
              <a:rPr dirty="0" spc="260"/>
              <a:t>Quanthub</a:t>
            </a:r>
            <a:r>
              <a:rPr dirty="0" spc="140"/>
              <a:t> </a:t>
            </a:r>
            <a:r>
              <a:rPr dirty="0" spc="380"/>
              <a:t>and</a:t>
            </a:r>
            <a:r>
              <a:rPr dirty="0" spc="145"/>
              <a:t> </a:t>
            </a:r>
            <a:r>
              <a:rPr dirty="0" spc="480"/>
              <a:t>Prosper </a:t>
            </a:r>
            <a:r>
              <a:rPr dirty="0" spc="-1180"/>
              <a:t> </a:t>
            </a:r>
            <a:r>
              <a:rPr dirty="0" spc="335"/>
              <a:t>Birmingham!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8201" y="2852419"/>
            <a:ext cx="948753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0" spc="1370">
                <a:solidFill>
                  <a:srgbClr val="FFFFFF"/>
                </a:solidFill>
                <a:latin typeface="Microsoft Sans Serif"/>
                <a:cs typeface="Microsoft Sans Serif"/>
              </a:rPr>
              <a:t>Thank</a:t>
            </a:r>
            <a:r>
              <a:rPr dirty="0" sz="13000" spc="3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3000" spc="750">
                <a:solidFill>
                  <a:srgbClr val="FFFFFF"/>
                </a:solidFill>
                <a:latin typeface="Microsoft Sans Serif"/>
                <a:cs typeface="Microsoft Sans Serif"/>
              </a:rPr>
              <a:t>you!</a:t>
            </a:r>
            <a:endParaRPr sz="1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405880" cy="4440555"/>
          </a:xfrm>
          <a:custGeom>
            <a:avLst/>
            <a:gdLst/>
            <a:ahLst/>
            <a:cxnLst/>
            <a:rect l="l" t="t" r="r" b="b"/>
            <a:pathLst>
              <a:path w="6405880" h="4440555">
                <a:moveTo>
                  <a:pt x="1744047" y="4440345"/>
                </a:moveTo>
                <a:lnTo>
                  <a:pt x="1650321" y="4439604"/>
                </a:lnTo>
                <a:lnTo>
                  <a:pt x="1603445" y="4438529"/>
                </a:lnTo>
                <a:lnTo>
                  <a:pt x="1556574" y="4436963"/>
                </a:lnTo>
                <a:lnTo>
                  <a:pt x="1509718" y="4434892"/>
                </a:lnTo>
                <a:lnTo>
                  <a:pt x="1462886" y="4432299"/>
                </a:lnTo>
                <a:lnTo>
                  <a:pt x="1416089" y="4429168"/>
                </a:lnTo>
                <a:lnTo>
                  <a:pt x="1369338" y="4425485"/>
                </a:lnTo>
                <a:lnTo>
                  <a:pt x="1322641" y="4421234"/>
                </a:lnTo>
                <a:lnTo>
                  <a:pt x="1276009" y="4416398"/>
                </a:lnTo>
                <a:lnTo>
                  <a:pt x="1229452" y="4410963"/>
                </a:lnTo>
                <a:lnTo>
                  <a:pt x="1182980" y="4404913"/>
                </a:lnTo>
                <a:lnTo>
                  <a:pt x="1136603" y="4398232"/>
                </a:lnTo>
                <a:lnTo>
                  <a:pt x="1090332" y="4390905"/>
                </a:lnTo>
                <a:lnTo>
                  <a:pt x="1044175" y="4382916"/>
                </a:lnTo>
                <a:lnTo>
                  <a:pt x="998144" y="4374249"/>
                </a:lnTo>
                <a:lnTo>
                  <a:pt x="952248" y="4364889"/>
                </a:lnTo>
                <a:lnTo>
                  <a:pt x="906498" y="4354820"/>
                </a:lnTo>
                <a:lnTo>
                  <a:pt x="860902" y="4344027"/>
                </a:lnTo>
                <a:lnTo>
                  <a:pt x="815472" y="4332494"/>
                </a:lnTo>
                <a:lnTo>
                  <a:pt x="770218" y="4320206"/>
                </a:lnTo>
                <a:lnTo>
                  <a:pt x="725149" y="4307146"/>
                </a:lnTo>
                <a:lnTo>
                  <a:pt x="680275" y="4293299"/>
                </a:lnTo>
                <a:lnTo>
                  <a:pt x="635607" y="4278651"/>
                </a:lnTo>
                <a:lnTo>
                  <a:pt x="591155" y="4263184"/>
                </a:lnTo>
                <a:lnTo>
                  <a:pt x="546928" y="4246884"/>
                </a:lnTo>
                <a:lnTo>
                  <a:pt x="502937" y="4229734"/>
                </a:lnTo>
                <a:lnTo>
                  <a:pt x="459191" y="4211720"/>
                </a:lnTo>
                <a:lnTo>
                  <a:pt x="415702" y="4192826"/>
                </a:lnTo>
                <a:lnTo>
                  <a:pt x="372478" y="4173035"/>
                </a:lnTo>
                <a:lnTo>
                  <a:pt x="329529" y="4152333"/>
                </a:lnTo>
                <a:lnTo>
                  <a:pt x="286867" y="4130704"/>
                </a:lnTo>
                <a:lnTo>
                  <a:pt x="244501" y="4108133"/>
                </a:lnTo>
                <a:lnTo>
                  <a:pt x="202440" y="4084603"/>
                </a:lnTo>
                <a:lnTo>
                  <a:pt x="160696" y="4060099"/>
                </a:lnTo>
                <a:lnTo>
                  <a:pt x="119277" y="4034605"/>
                </a:lnTo>
                <a:lnTo>
                  <a:pt x="78195" y="4008107"/>
                </a:lnTo>
                <a:lnTo>
                  <a:pt x="37458" y="3980588"/>
                </a:lnTo>
                <a:lnTo>
                  <a:pt x="0" y="3954098"/>
                </a:lnTo>
                <a:lnTo>
                  <a:pt x="0" y="0"/>
                </a:lnTo>
                <a:lnTo>
                  <a:pt x="6360482" y="0"/>
                </a:lnTo>
                <a:lnTo>
                  <a:pt x="6363445" y="16318"/>
                </a:lnTo>
                <a:lnTo>
                  <a:pt x="6370774" y="60513"/>
                </a:lnTo>
                <a:lnTo>
                  <a:pt x="6377398" y="104658"/>
                </a:lnTo>
                <a:lnTo>
                  <a:pt x="6383319" y="148765"/>
                </a:lnTo>
                <a:lnTo>
                  <a:pt x="6388541" y="192848"/>
                </a:lnTo>
                <a:lnTo>
                  <a:pt x="6393065" y="236918"/>
                </a:lnTo>
                <a:lnTo>
                  <a:pt x="6396895" y="280990"/>
                </a:lnTo>
                <a:lnTo>
                  <a:pt x="6400034" y="325075"/>
                </a:lnTo>
                <a:lnTo>
                  <a:pt x="6402483" y="369187"/>
                </a:lnTo>
                <a:lnTo>
                  <a:pt x="6404247" y="413338"/>
                </a:lnTo>
                <a:lnTo>
                  <a:pt x="6405327" y="457542"/>
                </a:lnTo>
                <a:lnTo>
                  <a:pt x="6405726" y="501810"/>
                </a:lnTo>
                <a:lnTo>
                  <a:pt x="6405447" y="546156"/>
                </a:lnTo>
                <a:lnTo>
                  <a:pt x="6404493" y="590593"/>
                </a:lnTo>
                <a:lnTo>
                  <a:pt x="6402867" y="635133"/>
                </a:lnTo>
                <a:lnTo>
                  <a:pt x="6400570" y="679790"/>
                </a:lnTo>
                <a:lnTo>
                  <a:pt x="6397607" y="724575"/>
                </a:lnTo>
                <a:lnTo>
                  <a:pt x="6393979" y="769503"/>
                </a:lnTo>
                <a:lnTo>
                  <a:pt x="6389689" y="814585"/>
                </a:lnTo>
                <a:lnTo>
                  <a:pt x="6384740" y="859834"/>
                </a:lnTo>
                <a:lnTo>
                  <a:pt x="6379135" y="905264"/>
                </a:lnTo>
                <a:lnTo>
                  <a:pt x="6372877" y="950887"/>
                </a:lnTo>
                <a:lnTo>
                  <a:pt x="6365968" y="996717"/>
                </a:lnTo>
                <a:lnTo>
                  <a:pt x="6358410" y="1042764"/>
                </a:lnTo>
                <a:lnTo>
                  <a:pt x="6350208" y="1089044"/>
                </a:lnTo>
                <a:lnTo>
                  <a:pt x="6341362" y="1135568"/>
                </a:lnTo>
                <a:lnTo>
                  <a:pt x="6331877" y="1182349"/>
                </a:lnTo>
                <a:lnTo>
                  <a:pt x="6321754" y="1229400"/>
                </a:lnTo>
                <a:lnTo>
                  <a:pt x="6310997" y="1276734"/>
                </a:lnTo>
                <a:lnTo>
                  <a:pt x="6299608" y="1324363"/>
                </a:lnTo>
                <a:lnTo>
                  <a:pt x="6287590" y="1372302"/>
                </a:lnTo>
                <a:lnTo>
                  <a:pt x="6274946" y="1420561"/>
                </a:lnTo>
                <a:lnTo>
                  <a:pt x="6261678" y="1469155"/>
                </a:lnTo>
                <a:lnTo>
                  <a:pt x="6247789" y="1518095"/>
                </a:lnTo>
                <a:lnTo>
                  <a:pt x="6233282" y="1567395"/>
                </a:lnTo>
                <a:lnTo>
                  <a:pt x="6218160" y="1617068"/>
                </a:lnTo>
                <a:lnTo>
                  <a:pt x="6202424" y="1667126"/>
                </a:lnTo>
                <a:lnTo>
                  <a:pt x="6186079" y="1717583"/>
                </a:lnTo>
                <a:lnTo>
                  <a:pt x="6169126" y="1768450"/>
                </a:lnTo>
                <a:lnTo>
                  <a:pt x="6151569" y="1819742"/>
                </a:lnTo>
                <a:lnTo>
                  <a:pt x="6133410" y="1871470"/>
                </a:lnTo>
                <a:lnTo>
                  <a:pt x="6114652" y="1923647"/>
                </a:lnTo>
                <a:lnTo>
                  <a:pt x="6096727" y="1971851"/>
                </a:lnTo>
                <a:lnTo>
                  <a:pt x="6078141" y="2019711"/>
                </a:lnTo>
                <a:lnTo>
                  <a:pt x="6058901" y="2067220"/>
                </a:lnTo>
                <a:lnTo>
                  <a:pt x="6039016" y="2114375"/>
                </a:lnTo>
                <a:lnTo>
                  <a:pt x="6018494" y="2161170"/>
                </a:lnTo>
                <a:lnTo>
                  <a:pt x="5997345" y="2207600"/>
                </a:lnTo>
                <a:lnTo>
                  <a:pt x="5975576" y="2253659"/>
                </a:lnTo>
                <a:lnTo>
                  <a:pt x="5953197" y="2299344"/>
                </a:lnTo>
                <a:lnTo>
                  <a:pt x="5930214" y="2344649"/>
                </a:lnTo>
                <a:lnTo>
                  <a:pt x="5906638" y="2389568"/>
                </a:lnTo>
                <a:lnTo>
                  <a:pt x="5882477" y="2434098"/>
                </a:lnTo>
                <a:lnTo>
                  <a:pt x="5857739" y="2478232"/>
                </a:lnTo>
                <a:lnTo>
                  <a:pt x="5832432" y="2521966"/>
                </a:lnTo>
                <a:lnTo>
                  <a:pt x="5806565" y="2565295"/>
                </a:lnTo>
                <a:lnTo>
                  <a:pt x="5780147" y="2608213"/>
                </a:lnTo>
                <a:lnTo>
                  <a:pt x="5753186" y="2650716"/>
                </a:lnTo>
                <a:lnTo>
                  <a:pt x="5725690" y="2692799"/>
                </a:lnTo>
                <a:lnTo>
                  <a:pt x="5697668" y="2734457"/>
                </a:lnTo>
                <a:lnTo>
                  <a:pt x="5669129" y="2775684"/>
                </a:lnTo>
                <a:lnTo>
                  <a:pt x="5640081" y="2816476"/>
                </a:lnTo>
                <a:lnTo>
                  <a:pt x="5610533" y="2856828"/>
                </a:lnTo>
                <a:lnTo>
                  <a:pt x="5580492" y="2896733"/>
                </a:lnTo>
                <a:lnTo>
                  <a:pt x="5549968" y="2936189"/>
                </a:lnTo>
                <a:lnTo>
                  <a:pt x="5518969" y="2975189"/>
                </a:lnTo>
                <a:lnTo>
                  <a:pt x="5487504" y="3013728"/>
                </a:lnTo>
                <a:lnTo>
                  <a:pt x="5455580" y="3051802"/>
                </a:lnTo>
                <a:lnTo>
                  <a:pt x="5423207" y="3089405"/>
                </a:lnTo>
                <a:lnTo>
                  <a:pt x="5390393" y="3126533"/>
                </a:lnTo>
                <a:lnTo>
                  <a:pt x="5357146" y="3163179"/>
                </a:lnTo>
                <a:lnTo>
                  <a:pt x="5323476" y="3199341"/>
                </a:lnTo>
                <a:lnTo>
                  <a:pt x="5289390" y="3235011"/>
                </a:lnTo>
                <a:lnTo>
                  <a:pt x="5254897" y="3270186"/>
                </a:lnTo>
                <a:lnTo>
                  <a:pt x="5220005" y="3304859"/>
                </a:lnTo>
                <a:lnTo>
                  <a:pt x="5184723" y="3339027"/>
                </a:lnTo>
                <a:lnTo>
                  <a:pt x="5149060" y="3372685"/>
                </a:lnTo>
                <a:lnTo>
                  <a:pt x="5113024" y="3405826"/>
                </a:lnTo>
                <a:lnTo>
                  <a:pt x="5076623" y="3438446"/>
                </a:lnTo>
                <a:lnTo>
                  <a:pt x="5039866" y="3470540"/>
                </a:lnTo>
                <a:lnTo>
                  <a:pt x="5002762" y="3502104"/>
                </a:lnTo>
                <a:lnTo>
                  <a:pt x="4965318" y="3533131"/>
                </a:lnTo>
                <a:lnTo>
                  <a:pt x="4927544" y="3563618"/>
                </a:lnTo>
                <a:lnTo>
                  <a:pt x="4889448" y="3593558"/>
                </a:lnTo>
                <a:lnTo>
                  <a:pt x="4851039" y="3622947"/>
                </a:lnTo>
                <a:lnTo>
                  <a:pt x="4812324" y="3651780"/>
                </a:lnTo>
                <a:lnTo>
                  <a:pt x="4773313" y="3680052"/>
                </a:lnTo>
                <a:lnTo>
                  <a:pt x="4734013" y="3707758"/>
                </a:lnTo>
                <a:lnTo>
                  <a:pt x="4694434" y="3734892"/>
                </a:lnTo>
                <a:lnTo>
                  <a:pt x="4654584" y="3761451"/>
                </a:lnTo>
                <a:lnTo>
                  <a:pt x="4614471" y="3787428"/>
                </a:lnTo>
                <a:lnTo>
                  <a:pt x="4574105" y="3812818"/>
                </a:lnTo>
                <a:lnTo>
                  <a:pt x="4533492" y="3837618"/>
                </a:lnTo>
                <a:lnTo>
                  <a:pt x="4492643" y="3861820"/>
                </a:lnTo>
                <a:lnTo>
                  <a:pt x="4451564" y="3885422"/>
                </a:lnTo>
                <a:lnTo>
                  <a:pt x="4410266" y="3908417"/>
                </a:lnTo>
                <a:lnTo>
                  <a:pt x="4368756" y="3930801"/>
                </a:lnTo>
                <a:lnTo>
                  <a:pt x="4327043" y="3952568"/>
                </a:lnTo>
                <a:lnTo>
                  <a:pt x="4285136" y="3973714"/>
                </a:lnTo>
                <a:lnTo>
                  <a:pt x="4243042" y="3994233"/>
                </a:lnTo>
                <a:lnTo>
                  <a:pt x="4200771" y="4014120"/>
                </a:lnTo>
                <a:lnTo>
                  <a:pt x="4158330" y="4033371"/>
                </a:lnTo>
                <a:lnTo>
                  <a:pt x="4115729" y="4051980"/>
                </a:lnTo>
                <a:lnTo>
                  <a:pt x="4072975" y="4069943"/>
                </a:lnTo>
                <a:lnTo>
                  <a:pt x="4030078" y="4087254"/>
                </a:lnTo>
                <a:lnTo>
                  <a:pt x="3987046" y="4103908"/>
                </a:lnTo>
                <a:lnTo>
                  <a:pt x="3943887" y="4119900"/>
                </a:lnTo>
                <a:lnTo>
                  <a:pt x="3900610" y="4135226"/>
                </a:lnTo>
                <a:lnTo>
                  <a:pt x="3857224" y="4149880"/>
                </a:lnTo>
                <a:lnTo>
                  <a:pt x="3813736" y="4163857"/>
                </a:lnTo>
                <a:lnTo>
                  <a:pt x="3770155" y="4177152"/>
                </a:lnTo>
                <a:lnTo>
                  <a:pt x="3726491" y="4189760"/>
                </a:lnTo>
                <a:lnTo>
                  <a:pt x="3682750" y="4201676"/>
                </a:lnTo>
                <a:lnTo>
                  <a:pt x="3638943" y="4212895"/>
                </a:lnTo>
                <a:lnTo>
                  <a:pt x="3595076" y="4223412"/>
                </a:lnTo>
                <a:lnTo>
                  <a:pt x="3551160" y="4233223"/>
                </a:lnTo>
                <a:lnTo>
                  <a:pt x="3507202" y="4242321"/>
                </a:lnTo>
                <a:lnTo>
                  <a:pt x="3463210" y="4250702"/>
                </a:lnTo>
                <a:lnTo>
                  <a:pt x="3419194" y="4258361"/>
                </a:lnTo>
                <a:lnTo>
                  <a:pt x="2794396" y="4352726"/>
                </a:lnTo>
                <a:lnTo>
                  <a:pt x="2573375" y="4382143"/>
                </a:lnTo>
                <a:lnTo>
                  <a:pt x="2392789" y="4402840"/>
                </a:lnTo>
                <a:lnTo>
                  <a:pt x="2255572" y="4416051"/>
                </a:lnTo>
                <a:lnTo>
                  <a:pt x="2117133" y="4426815"/>
                </a:lnTo>
                <a:lnTo>
                  <a:pt x="2024295" y="4432422"/>
                </a:lnTo>
                <a:lnTo>
                  <a:pt x="1931114" y="4436630"/>
                </a:lnTo>
                <a:lnTo>
                  <a:pt x="1837672" y="4439312"/>
                </a:lnTo>
                <a:lnTo>
                  <a:pt x="1744047" y="4440345"/>
                </a:lnTo>
                <a:close/>
              </a:path>
            </a:pathLst>
          </a:custGeom>
          <a:solidFill>
            <a:srgbClr val="B6CCB6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58606" y="5499081"/>
            <a:ext cx="7633334" cy="4789805"/>
          </a:xfrm>
          <a:custGeom>
            <a:avLst/>
            <a:gdLst/>
            <a:ahLst/>
            <a:cxnLst/>
            <a:rect l="l" t="t" r="r" b="b"/>
            <a:pathLst>
              <a:path w="7633334" h="4789805">
                <a:moveTo>
                  <a:pt x="67863" y="3372137"/>
                </a:moveTo>
                <a:lnTo>
                  <a:pt x="276711" y="2825067"/>
                </a:lnTo>
                <a:lnTo>
                  <a:pt x="322042" y="2777543"/>
                </a:lnTo>
                <a:lnTo>
                  <a:pt x="332513" y="2750115"/>
                </a:lnTo>
                <a:lnTo>
                  <a:pt x="376550" y="2705980"/>
                </a:lnTo>
                <a:lnTo>
                  <a:pt x="386395" y="2680190"/>
                </a:lnTo>
                <a:lnTo>
                  <a:pt x="429225" y="2639217"/>
                </a:lnTo>
                <a:lnTo>
                  <a:pt x="471298" y="2600226"/>
                </a:lnTo>
                <a:lnTo>
                  <a:pt x="512653" y="2563116"/>
                </a:lnTo>
                <a:lnTo>
                  <a:pt x="553329" y="2527785"/>
                </a:lnTo>
                <a:lnTo>
                  <a:pt x="585289" y="2515285"/>
                </a:lnTo>
                <a:lnTo>
                  <a:pt x="605229" y="2498661"/>
                </a:lnTo>
                <a:lnTo>
                  <a:pt x="625019" y="2482433"/>
                </a:lnTo>
                <a:lnTo>
                  <a:pt x="644662" y="2466585"/>
                </a:lnTo>
                <a:lnTo>
                  <a:pt x="676030" y="2455637"/>
                </a:lnTo>
                <a:lnTo>
                  <a:pt x="695397" y="2440514"/>
                </a:lnTo>
                <a:lnTo>
                  <a:pt x="726498" y="2430266"/>
                </a:lnTo>
                <a:lnTo>
                  <a:pt x="745607" y="2415818"/>
                </a:lnTo>
                <a:lnTo>
                  <a:pt x="776460" y="2406219"/>
                </a:lnTo>
                <a:lnTo>
                  <a:pt x="807196" y="2396925"/>
                </a:lnTo>
                <a:lnTo>
                  <a:pt x="825955" y="2383395"/>
                </a:lnTo>
                <a:lnTo>
                  <a:pt x="856472" y="2374674"/>
                </a:lnTo>
                <a:lnTo>
                  <a:pt x="917204" y="2358024"/>
                </a:lnTo>
                <a:lnTo>
                  <a:pt x="977566" y="2342344"/>
                </a:lnTo>
                <a:lnTo>
                  <a:pt x="1037596" y="2327533"/>
                </a:lnTo>
                <a:lnTo>
                  <a:pt x="1097334" y="2313489"/>
                </a:lnTo>
                <a:lnTo>
                  <a:pt x="1156817" y="2300112"/>
                </a:lnTo>
                <a:lnTo>
                  <a:pt x="1216084" y="2287300"/>
                </a:lnTo>
                <a:lnTo>
                  <a:pt x="1257513" y="2285604"/>
                </a:lnTo>
                <a:lnTo>
                  <a:pt x="1316529" y="2273450"/>
                </a:lnTo>
                <a:lnTo>
                  <a:pt x="1357854" y="2272026"/>
                </a:lnTo>
                <a:lnTo>
                  <a:pt x="1387290" y="2266138"/>
                </a:lnTo>
                <a:lnTo>
                  <a:pt x="1428571" y="2264832"/>
                </a:lnTo>
                <a:lnTo>
                  <a:pt x="1457971" y="2259037"/>
                </a:lnTo>
                <a:lnTo>
                  <a:pt x="1499225" y="2257799"/>
                </a:lnTo>
                <a:lnTo>
                  <a:pt x="1528610" y="2252047"/>
                </a:lnTo>
                <a:lnTo>
                  <a:pt x="1611110" y="2249594"/>
                </a:lnTo>
                <a:lnTo>
                  <a:pt x="1640506" y="2243810"/>
                </a:lnTo>
                <a:lnTo>
                  <a:pt x="1681780" y="2242520"/>
                </a:lnTo>
                <a:lnTo>
                  <a:pt x="1764390" y="2239782"/>
                </a:lnTo>
                <a:lnTo>
                  <a:pt x="1805734" y="2238308"/>
                </a:lnTo>
                <a:lnTo>
                  <a:pt x="1847111" y="2236749"/>
                </a:lnTo>
                <a:lnTo>
                  <a:pt x="1876662" y="2230561"/>
                </a:lnTo>
                <a:lnTo>
                  <a:pt x="1918119" y="2228790"/>
                </a:lnTo>
                <a:lnTo>
                  <a:pt x="1959624" y="2226896"/>
                </a:lnTo>
                <a:lnTo>
                  <a:pt x="2126216" y="2217823"/>
                </a:lnTo>
                <a:lnTo>
                  <a:pt x="2179896" y="2219647"/>
                </a:lnTo>
                <a:lnTo>
                  <a:pt x="2221787" y="2216741"/>
                </a:lnTo>
                <a:lnTo>
                  <a:pt x="2263759" y="2213623"/>
                </a:lnTo>
                <a:lnTo>
                  <a:pt x="2305818" y="2210279"/>
                </a:lnTo>
                <a:lnTo>
                  <a:pt x="2347967" y="2206698"/>
                </a:lnTo>
                <a:lnTo>
                  <a:pt x="2402077" y="2207395"/>
                </a:lnTo>
                <a:lnTo>
                  <a:pt x="2444422" y="2203299"/>
                </a:lnTo>
                <a:lnTo>
                  <a:pt x="2486873" y="2198927"/>
                </a:lnTo>
                <a:lnTo>
                  <a:pt x="2541299" y="2198796"/>
                </a:lnTo>
                <a:lnTo>
                  <a:pt x="2583975" y="2193834"/>
                </a:lnTo>
                <a:lnTo>
                  <a:pt x="2626771" y="2188559"/>
                </a:lnTo>
                <a:lnTo>
                  <a:pt x="2681557" y="2187486"/>
                </a:lnTo>
                <a:lnTo>
                  <a:pt x="2724607" y="2181544"/>
                </a:lnTo>
                <a:lnTo>
                  <a:pt x="2779656" y="2179780"/>
                </a:lnTo>
                <a:lnTo>
                  <a:pt x="2822980" y="2173123"/>
                </a:lnTo>
                <a:lnTo>
                  <a:pt x="2878312" y="2170617"/>
                </a:lnTo>
                <a:lnTo>
                  <a:pt x="2921929" y="2163192"/>
                </a:lnTo>
                <a:lnTo>
                  <a:pt x="2977564" y="2159894"/>
                </a:lnTo>
                <a:lnTo>
                  <a:pt x="3021492" y="2151652"/>
                </a:lnTo>
                <a:lnTo>
                  <a:pt x="3077449" y="2147511"/>
                </a:lnTo>
                <a:lnTo>
                  <a:pt x="3133574" y="2142930"/>
                </a:lnTo>
                <a:lnTo>
                  <a:pt x="3178007" y="2133366"/>
                </a:lnTo>
                <a:lnTo>
                  <a:pt x="3234482" y="2127867"/>
                </a:lnTo>
                <a:lnTo>
                  <a:pt x="3291140" y="2121888"/>
                </a:lnTo>
                <a:lnTo>
                  <a:pt x="3336121" y="2110890"/>
                </a:lnTo>
                <a:lnTo>
                  <a:pt x="3393159" y="2103917"/>
                </a:lnTo>
                <a:lnTo>
                  <a:pt x="3450394" y="2096428"/>
                </a:lnTo>
                <a:lnTo>
                  <a:pt x="3507831" y="2088410"/>
                </a:lnTo>
                <a:lnTo>
                  <a:pt x="3553610" y="2075321"/>
                </a:lnTo>
                <a:lnTo>
                  <a:pt x="3611465" y="2066207"/>
                </a:lnTo>
                <a:lnTo>
                  <a:pt x="3669536" y="2056527"/>
                </a:lnTo>
                <a:lnTo>
                  <a:pt x="3727829" y="2046266"/>
                </a:lnTo>
                <a:lnTo>
                  <a:pt x="3786348" y="2035414"/>
                </a:lnTo>
                <a:lnTo>
                  <a:pt x="3845098" y="2023957"/>
                </a:lnTo>
                <a:lnTo>
                  <a:pt x="3892219" y="2007353"/>
                </a:lnTo>
                <a:lnTo>
                  <a:pt x="3951445" y="1994649"/>
                </a:lnTo>
                <a:lnTo>
                  <a:pt x="4010916" y="1981301"/>
                </a:lnTo>
                <a:lnTo>
                  <a:pt x="4070638" y="1967299"/>
                </a:lnTo>
                <a:lnTo>
                  <a:pt x="4130614" y="1952628"/>
                </a:lnTo>
                <a:lnTo>
                  <a:pt x="4190851" y="1937276"/>
                </a:lnTo>
                <a:lnTo>
                  <a:pt x="4251352" y="1921232"/>
                </a:lnTo>
                <a:lnTo>
                  <a:pt x="4312122" y="1904481"/>
                </a:lnTo>
                <a:lnTo>
                  <a:pt x="4344741" y="1890256"/>
                </a:lnTo>
                <a:lnTo>
                  <a:pt x="4373428" y="1886329"/>
                </a:lnTo>
                <a:lnTo>
                  <a:pt x="4390584" y="1876999"/>
                </a:lnTo>
                <a:lnTo>
                  <a:pt x="4408066" y="1866814"/>
                </a:lnTo>
                <a:lnTo>
                  <a:pt x="4425867" y="1855793"/>
                </a:lnTo>
                <a:lnTo>
                  <a:pt x="4455846" y="1848482"/>
                </a:lnTo>
                <a:lnTo>
                  <a:pt x="4474266" y="1835842"/>
                </a:lnTo>
                <a:lnTo>
                  <a:pt x="4492984" y="1822419"/>
                </a:lnTo>
                <a:lnTo>
                  <a:pt x="4511994" y="1808231"/>
                </a:lnTo>
                <a:lnTo>
                  <a:pt x="4543154" y="1797827"/>
                </a:lnTo>
                <a:lnTo>
                  <a:pt x="4562728" y="1782164"/>
                </a:lnTo>
                <a:lnTo>
                  <a:pt x="4582572" y="1765791"/>
                </a:lnTo>
                <a:lnTo>
                  <a:pt x="4614546" y="1753254"/>
                </a:lnTo>
                <a:lnTo>
                  <a:pt x="4634913" y="1735514"/>
                </a:lnTo>
                <a:lnTo>
                  <a:pt x="4655530" y="1717117"/>
                </a:lnTo>
                <a:lnTo>
                  <a:pt x="4688256" y="1702611"/>
                </a:lnTo>
                <a:lnTo>
                  <a:pt x="4709353" y="1682956"/>
                </a:lnTo>
                <a:lnTo>
                  <a:pt x="4730681" y="1662697"/>
                </a:lnTo>
                <a:lnTo>
                  <a:pt x="4764097" y="1646384"/>
                </a:lnTo>
                <a:lnTo>
                  <a:pt x="4807840" y="1603018"/>
                </a:lnTo>
                <a:lnTo>
                  <a:pt x="4841884" y="1585059"/>
                </a:lnTo>
                <a:lnTo>
                  <a:pt x="4864258" y="1562059"/>
                </a:lnTo>
                <a:lnTo>
                  <a:pt x="4898686" y="1543094"/>
                </a:lnTo>
                <a:lnTo>
                  <a:pt x="4921432" y="1519123"/>
                </a:lnTo>
                <a:lnTo>
                  <a:pt x="4956217" y="1499223"/>
                </a:lnTo>
                <a:lnTo>
                  <a:pt x="5002554" y="1449061"/>
                </a:lnTo>
                <a:lnTo>
                  <a:pt x="5037823" y="1427895"/>
                </a:lnTo>
                <a:lnTo>
                  <a:pt x="5061374" y="1401812"/>
                </a:lnTo>
                <a:lnTo>
                  <a:pt x="5096931" y="1379891"/>
                </a:lnTo>
                <a:lnTo>
                  <a:pt x="5120756" y="1353090"/>
                </a:lnTo>
                <a:lnTo>
                  <a:pt x="5156573" y="1330486"/>
                </a:lnTo>
                <a:lnTo>
                  <a:pt x="5180646" y="1303038"/>
                </a:lnTo>
                <a:lnTo>
                  <a:pt x="5338161" y="1175305"/>
                </a:lnTo>
                <a:lnTo>
                  <a:pt x="5374673" y="1150880"/>
                </a:lnTo>
                <a:lnTo>
                  <a:pt x="5399393" y="1121737"/>
                </a:lnTo>
                <a:lnTo>
                  <a:pt x="5472750" y="1072018"/>
                </a:lnTo>
                <a:lnTo>
                  <a:pt x="5497643" y="1042418"/>
                </a:lnTo>
                <a:lnTo>
                  <a:pt x="5571287" y="991948"/>
                </a:lnTo>
                <a:lnTo>
                  <a:pt x="5596293" y="962055"/>
                </a:lnTo>
                <a:lnTo>
                  <a:pt x="5670099" y="911158"/>
                </a:lnTo>
                <a:lnTo>
                  <a:pt x="5695155" y="881133"/>
                </a:lnTo>
                <a:lnTo>
                  <a:pt x="5805910" y="804668"/>
                </a:lnTo>
                <a:lnTo>
                  <a:pt x="5830938" y="774718"/>
                </a:lnTo>
                <a:lnTo>
                  <a:pt x="5978194" y="673858"/>
                </a:lnTo>
                <a:lnTo>
                  <a:pt x="6003030" y="644409"/>
                </a:lnTo>
                <a:lnTo>
                  <a:pt x="6185517" y="522482"/>
                </a:lnTo>
                <a:lnTo>
                  <a:pt x="6293946" y="452111"/>
                </a:lnTo>
                <a:lnTo>
                  <a:pt x="6365673" y="406658"/>
                </a:lnTo>
                <a:lnTo>
                  <a:pt x="6436891" y="362543"/>
                </a:lnTo>
                <a:lnTo>
                  <a:pt x="6507543" y="319908"/>
                </a:lnTo>
                <a:lnTo>
                  <a:pt x="6542640" y="299191"/>
                </a:lnTo>
                <a:lnTo>
                  <a:pt x="6577575" y="278899"/>
                </a:lnTo>
                <a:lnTo>
                  <a:pt x="6612341" y="259048"/>
                </a:lnTo>
                <a:lnTo>
                  <a:pt x="6646931" y="239658"/>
                </a:lnTo>
                <a:lnTo>
                  <a:pt x="6693203" y="225276"/>
                </a:lnTo>
                <a:lnTo>
                  <a:pt x="6727421" y="206861"/>
                </a:lnTo>
                <a:lnTo>
                  <a:pt x="6761443" y="188960"/>
                </a:lnTo>
                <a:lnTo>
                  <a:pt x="6795262" y="171592"/>
                </a:lnTo>
                <a:lnTo>
                  <a:pt x="6828870" y="154774"/>
                </a:lnTo>
                <a:lnTo>
                  <a:pt x="6874126" y="143054"/>
                </a:lnTo>
                <a:lnTo>
                  <a:pt x="6907294" y="127390"/>
                </a:lnTo>
                <a:lnTo>
                  <a:pt x="6940231" y="112332"/>
                </a:lnTo>
                <a:lnTo>
                  <a:pt x="6972930" y="97895"/>
                </a:lnTo>
                <a:lnTo>
                  <a:pt x="7017249" y="88629"/>
                </a:lnTo>
                <a:lnTo>
                  <a:pt x="7049453" y="75491"/>
                </a:lnTo>
                <a:lnTo>
                  <a:pt x="7081398" y="63030"/>
                </a:lnTo>
                <a:lnTo>
                  <a:pt x="7124942" y="55794"/>
                </a:lnTo>
                <a:lnTo>
                  <a:pt x="7156350" y="44740"/>
                </a:lnTo>
                <a:lnTo>
                  <a:pt x="7199344" y="38946"/>
                </a:lnTo>
                <a:lnTo>
                  <a:pt x="7230187" y="29371"/>
                </a:lnTo>
                <a:lnTo>
                  <a:pt x="7272603" y="25092"/>
                </a:lnTo>
                <a:lnTo>
                  <a:pt x="7302854" y="17068"/>
                </a:lnTo>
                <a:lnTo>
                  <a:pt x="7332799" y="9847"/>
                </a:lnTo>
                <a:lnTo>
                  <a:pt x="7374295" y="7976"/>
                </a:lnTo>
                <a:lnTo>
                  <a:pt x="7415471" y="6944"/>
                </a:lnTo>
                <a:lnTo>
                  <a:pt x="7444455" y="2239"/>
                </a:lnTo>
                <a:lnTo>
                  <a:pt x="7484970" y="2937"/>
                </a:lnTo>
                <a:lnTo>
                  <a:pt x="7513280" y="0"/>
                </a:lnTo>
                <a:lnTo>
                  <a:pt x="7553107" y="2502"/>
                </a:lnTo>
                <a:lnTo>
                  <a:pt x="7580714" y="1403"/>
                </a:lnTo>
                <a:lnTo>
                  <a:pt x="7619825" y="5781"/>
                </a:lnTo>
                <a:lnTo>
                  <a:pt x="7632921" y="7084"/>
                </a:lnTo>
                <a:lnTo>
                  <a:pt x="7629390" y="4787917"/>
                </a:lnTo>
                <a:lnTo>
                  <a:pt x="220051" y="4789535"/>
                </a:lnTo>
                <a:lnTo>
                  <a:pt x="212006" y="4775002"/>
                </a:lnTo>
                <a:lnTo>
                  <a:pt x="182137" y="4710807"/>
                </a:lnTo>
                <a:lnTo>
                  <a:pt x="153087" y="4644467"/>
                </a:lnTo>
                <a:lnTo>
                  <a:pt x="124866" y="4575955"/>
                </a:lnTo>
                <a:lnTo>
                  <a:pt x="97485" y="4505243"/>
                </a:lnTo>
                <a:lnTo>
                  <a:pt x="84112" y="4469055"/>
                </a:lnTo>
                <a:lnTo>
                  <a:pt x="70953" y="4432307"/>
                </a:lnTo>
                <a:lnTo>
                  <a:pt x="58009" y="4394995"/>
                </a:lnTo>
                <a:lnTo>
                  <a:pt x="57146" y="4361646"/>
                </a:lnTo>
                <a:lnTo>
                  <a:pt x="44636" y="4323199"/>
                </a:lnTo>
                <a:lnTo>
                  <a:pt x="32345" y="4284177"/>
                </a:lnTo>
                <a:lnTo>
                  <a:pt x="32138" y="4249109"/>
                </a:lnTo>
                <a:lnTo>
                  <a:pt x="20288" y="4208932"/>
                </a:lnTo>
                <a:lnTo>
                  <a:pt x="20526" y="4172700"/>
                </a:lnTo>
                <a:lnTo>
                  <a:pt x="9123" y="4131353"/>
                </a:lnTo>
                <a:lnTo>
                  <a:pt x="10723" y="4055943"/>
                </a:lnTo>
                <a:lnTo>
                  <a:pt x="0" y="4012816"/>
                </a:lnTo>
                <a:lnTo>
                  <a:pt x="4803" y="3893408"/>
                </a:lnTo>
                <a:lnTo>
                  <a:pt x="11702" y="3768509"/>
                </a:lnTo>
                <a:lnTo>
                  <a:pt x="24222" y="3593279"/>
                </a:lnTo>
                <a:lnTo>
                  <a:pt x="39818" y="3552425"/>
                </a:lnTo>
                <a:lnTo>
                  <a:pt x="48537" y="3458368"/>
                </a:lnTo>
                <a:lnTo>
                  <a:pt x="64287" y="3417111"/>
                </a:lnTo>
                <a:lnTo>
                  <a:pt x="67863" y="3372137"/>
                </a:lnTo>
                <a:close/>
              </a:path>
              <a:path w="7633334" h="4789805">
                <a:moveTo>
                  <a:pt x="100508" y="3251015"/>
                </a:moveTo>
                <a:lnTo>
                  <a:pt x="230724" y="2909919"/>
                </a:lnTo>
                <a:lnTo>
                  <a:pt x="254199" y="2884037"/>
                </a:lnTo>
                <a:lnTo>
                  <a:pt x="97833" y="3293631"/>
                </a:lnTo>
                <a:lnTo>
                  <a:pt x="100508" y="3251015"/>
                </a:lnTo>
                <a:close/>
              </a:path>
            </a:pathLst>
          </a:custGeom>
          <a:solidFill>
            <a:srgbClr val="B6CCB6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4" y="0"/>
            <a:ext cx="8512810" cy="2319020"/>
          </a:xfrm>
          <a:custGeom>
            <a:avLst/>
            <a:gdLst/>
            <a:ahLst/>
            <a:cxnLst/>
            <a:rect l="l" t="t" r="r" b="b"/>
            <a:pathLst>
              <a:path w="8512810" h="2319020">
                <a:moveTo>
                  <a:pt x="8497331" y="342989"/>
                </a:moveTo>
                <a:lnTo>
                  <a:pt x="8457486" y="142248"/>
                </a:lnTo>
                <a:lnTo>
                  <a:pt x="8459959" y="89479"/>
                </a:lnTo>
                <a:lnTo>
                  <a:pt x="8442497" y="1505"/>
                </a:lnTo>
                <a:lnTo>
                  <a:pt x="8468393" y="1506"/>
                </a:lnTo>
                <a:lnTo>
                  <a:pt x="8505071" y="186291"/>
                </a:lnTo>
                <a:lnTo>
                  <a:pt x="8497331" y="342989"/>
                </a:lnTo>
                <a:close/>
              </a:path>
              <a:path w="8512810" h="2319020">
                <a:moveTo>
                  <a:pt x="494" y="1190"/>
                </a:moveTo>
                <a:lnTo>
                  <a:pt x="8442198" y="0"/>
                </a:lnTo>
                <a:lnTo>
                  <a:pt x="8442497" y="1505"/>
                </a:lnTo>
                <a:lnTo>
                  <a:pt x="494" y="1190"/>
                </a:lnTo>
                <a:close/>
              </a:path>
              <a:path w="8512810" h="2319020">
                <a:moveTo>
                  <a:pt x="8501855" y="757172"/>
                </a:moveTo>
                <a:lnTo>
                  <a:pt x="8471446" y="603967"/>
                </a:lnTo>
                <a:lnTo>
                  <a:pt x="8476611" y="499527"/>
                </a:lnTo>
                <a:lnTo>
                  <a:pt x="8469370" y="397818"/>
                </a:lnTo>
                <a:lnTo>
                  <a:pt x="8474740" y="294407"/>
                </a:lnTo>
                <a:lnTo>
                  <a:pt x="8465057" y="245625"/>
                </a:lnTo>
                <a:lnTo>
                  <a:pt x="8467494" y="192669"/>
                </a:lnTo>
                <a:lnTo>
                  <a:pt x="8507273" y="393076"/>
                </a:lnTo>
                <a:lnTo>
                  <a:pt x="8502261" y="498292"/>
                </a:lnTo>
                <a:lnTo>
                  <a:pt x="8512203" y="548379"/>
                </a:lnTo>
                <a:lnTo>
                  <a:pt x="8501855" y="757172"/>
                </a:lnTo>
                <a:close/>
              </a:path>
              <a:path w="8512810" h="2319020">
                <a:moveTo>
                  <a:pt x="547" y="197153"/>
                </a:moveTo>
                <a:lnTo>
                  <a:pt x="529" y="129797"/>
                </a:lnTo>
                <a:lnTo>
                  <a:pt x="17002" y="149591"/>
                </a:lnTo>
                <a:lnTo>
                  <a:pt x="61129" y="241440"/>
                </a:lnTo>
                <a:lnTo>
                  <a:pt x="95488" y="284077"/>
                </a:lnTo>
                <a:lnTo>
                  <a:pt x="117275" y="328613"/>
                </a:lnTo>
                <a:lnTo>
                  <a:pt x="151406" y="370103"/>
                </a:lnTo>
                <a:lnTo>
                  <a:pt x="172966" y="413490"/>
                </a:lnTo>
                <a:lnTo>
                  <a:pt x="240656" y="493591"/>
                </a:lnTo>
                <a:lnTo>
                  <a:pt x="261872" y="535247"/>
                </a:lnTo>
                <a:lnTo>
                  <a:pt x="295430" y="573852"/>
                </a:lnTo>
                <a:lnTo>
                  <a:pt x="362201" y="649320"/>
                </a:lnTo>
                <a:lnTo>
                  <a:pt x="428509" y="722458"/>
                </a:lnTo>
                <a:lnTo>
                  <a:pt x="494354" y="793259"/>
                </a:lnTo>
                <a:lnTo>
                  <a:pt x="559732" y="861714"/>
                </a:lnTo>
                <a:lnTo>
                  <a:pt x="604704" y="892586"/>
                </a:lnTo>
                <a:lnTo>
                  <a:pt x="637101" y="925342"/>
                </a:lnTo>
                <a:lnTo>
                  <a:pt x="669381" y="957507"/>
                </a:lnTo>
                <a:lnTo>
                  <a:pt x="714000" y="986608"/>
                </a:lnTo>
                <a:lnTo>
                  <a:pt x="746045" y="1017588"/>
                </a:lnTo>
                <a:lnTo>
                  <a:pt x="790429" y="1045502"/>
                </a:lnTo>
                <a:lnTo>
                  <a:pt x="822238" y="1075294"/>
                </a:lnTo>
                <a:lnTo>
                  <a:pt x="866385" y="1102017"/>
                </a:lnTo>
                <a:lnTo>
                  <a:pt x="910414" y="1128143"/>
                </a:lnTo>
                <a:lnTo>
                  <a:pt x="941868" y="1156144"/>
                </a:lnTo>
                <a:lnTo>
                  <a:pt x="985659" y="1181073"/>
                </a:lnTo>
                <a:lnTo>
                  <a:pt x="1029332" y="1205403"/>
                </a:lnTo>
                <a:lnTo>
                  <a:pt x="1072885" y="1229131"/>
                </a:lnTo>
                <a:lnTo>
                  <a:pt x="1116318" y="1252257"/>
                </a:lnTo>
                <a:lnTo>
                  <a:pt x="1159632" y="1274779"/>
                </a:lnTo>
                <a:lnTo>
                  <a:pt x="1202826" y="1296697"/>
                </a:lnTo>
                <a:lnTo>
                  <a:pt x="1245900" y="1318010"/>
                </a:lnTo>
                <a:lnTo>
                  <a:pt x="1301310" y="1336244"/>
                </a:lnTo>
                <a:lnTo>
                  <a:pt x="1344143" y="1356343"/>
                </a:lnTo>
                <a:lnTo>
                  <a:pt x="1386855" y="1375834"/>
                </a:lnTo>
                <a:lnTo>
                  <a:pt x="1441903" y="1392243"/>
                </a:lnTo>
                <a:lnTo>
                  <a:pt x="1484373" y="1410513"/>
                </a:lnTo>
                <a:lnTo>
                  <a:pt x="1539178" y="1425700"/>
                </a:lnTo>
                <a:lnTo>
                  <a:pt x="1581405" y="1442746"/>
                </a:lnTo>
                <a:lnTo>
                  <a:pt x="1635967" y="1456706"/>
                </a:lnTo>
                <a:lnTo>
                  <a:pt x="1677950" y="1472524"/>
                </a:lnTo>
                <a:lnTo>
                  <a:pt x="1732182" y="1484825"/>
                </a:lnTo>
                <a:lnTo>
                  <a:pt x="1786225" y="1496167"/>
                </a:lnTo>
                <a:lnTo>
                  <a:pt x="1827626" y="1509052"/>
                </a:lnTo>
                <a:lnTo>
                  <a:pt x="1881305" y="1518563"/>
                </a:lnTo>
                <a:lnTo>
                  <a:pt x="1934810" y="1527203"/>
                </a:lnTo>
                <a:lnTo>
                  <a:pt x="1975692" y="1537471"/>
                </a:lnTo>
                <a:lnTo>
                  <a:pt x="2028869" y="1544452"/>
                </a:lnTo>
                <a:lnTo>
                  <a:pt x="2081889" y="1550648"/>
                </a:lnTo>
                <a:lnTo>
                  <a:pt x="2122303" y="1558558"/>
                </a:lnTo>
                <a:lnTo>
                  <a:pt x="2175029" y="1563268"/>
                </a:lnTo>
                <a:lnTo>
                  <a:pt x="2227616" y="1567279"/>
                </a:lnTo>
                <a:lnTo>
                  <a:pt x="2280070" y="1570619"/>
                </a:lnTo>
                <a:lnTo>
                  <a:pt x="2332397" y="1573317"/>
                </a:lnTo>
                <a:lnTo>
                  <a:pt x="2372144" y="1577875"/>
                </a:lnTo>
                <a:lnTo>
                  <a:pt x="2424233" y="1579376"/>
                </a:lnTo>
                <a:lnTo>
                  <a:pt x="2476212" y="1580321"/>
                </a:lnTo>
                <a:lnTo>
                  <a:pt x="2528086" y="1580740"/>
                </a:lnTo>
                <a:lnTo>
                  <a:pt x="2579862" y="1580661"/>
                </a:lnTo>
                <a:lnTo>
                  <a:pt x="2631544" y="1580113"/>
                </a:lnTo>
                <a:lnTo>
                  <a:pt x="2670682" y="1581597"/>
                </a:lnTo>
                <a:lnTo>
                  <a:pt x="2722195" y="1580197"/>
                </a:lnTo>
                <a:lnTo>
                  <a:pt x="2773632" y="1578415"/>
                </a:lnTo>
                <a:lnTo>
                  <a:pt x="2824999" y="1576279"/>
                </a:lnTo>
                <a:lnTo>
                  <a:pt x="2876302" y="1573818"/>
                </a:lnTo>
                <a:lnTo>
                  <a:pt x="2927546" y="1571060"/>
                </a:lnTo>
                <a:lnTo>
                  <a:pt x="2978736" y="1568035"/>
                </a:lnTo>
                <a:lnTo>
                  <a:pt x="3029879" y="1564772"/>
                </a:lnTo>
                <a:lnTo>
                  <a:pt x="3080981" y="1561298"/>
                </a:lnTo>
                <a:lnTo>
                  <a:pt x="3132047" y="1557644"/>
                </a:lnTo>
                <a:lnTo>
                  <a:pt x="3170625" y="1556310"/>
                </a:lnTo>
                <a:lnTo>
                  <a:pt x="3221581" y="1552102"/>
                </a:lnTo>
                <a:lnTo>
                  <a:pt x="3272443" y="1547419"/>
                </a:lnTo>
                <a:lnTo>
                  <a:pt x="3323228" y="1542352"/>
                </a:lnTo>
                <a:lnTo>
                  <a:pt x="3373955" y="1536990"/>
                </a:lnTo>
                <a:lnTo>
                  <a:pt x="3437098" y="1528954"/>
                </a:lnTo>
                <a:lnTo>
                  <a:pt x="3538424" y="1517584"/>
                </a:lnTo>
                <a:lnTo>
                  <a:pt x="3589098" y="1511959"/>
                </a:lnTo>
                <a:lnTo>
                  <a:pt x="3639805" y="1506497"/>
                </a:lnTo>
                <a:lnTo>
                  <a:pt x="3690562" y="1501288"/>
                </a:lnTo>
                <a:lnTo>
                  <a:pt x="3741387" y="1496422"/>
                </a:lnTo>
                <a:lnTo>
                  <a:pt x="3792299" y="1491992"/>
                </a:lnTo>
                <a:lnTo>
                  <a:pt x="3843315" y="1488088"/>
                </a:lnTo>
                <a:lnTo>
                  <a:pt x="3894454" y="1484802"/>
                </a:lnTo>
                <a:lnTo>
                  <a:pt x="3945475" y="1480923"/>
                </a:lnTo>
                <a:lnTo>
                  <a:pt x="3996781" y="1478478"/>
                </a:lnTo>
                <a:lnTo>
                  <a:pt x="4048368" y="1477451"/>
                </a:lnTo>
                <a:lnTo>
                  <a:pt x="4100234" y="1477827"/>
                </a:lnTo>
                <a:lnTo>
                  <a:pt x="4139918" y="1482065"/>
                </a:lnTo>
                <a:lnTo>
                  <a:pt x="4192332" y="1485203"/>
                </a:lnTo>
                <a:lnTo>
                  <a:pt x="4245016" y="1489700"/>
                </a:lnTo>
                <a:lnTo>
                  <a:pt x="4297966" y="1495540"/>
                </a:lnTo>
                <a:lnTo>
                  <a:pt x="4351180" y="1502709"/>
                </a:lnTo>
                <a:lnTo>
                  <a:pt x="4392198" y="1513664"/>
                </a:lnTo>
                <a:lnTo>
                  <a:pt x="4445930" y="1523444"/>
                </a:lnTo>
                <a:lnTo>
                  <a:pt x="4487460" y="1536981"/>
                </a:lnTo>
                <a:lnTo>
                  <a:pt x="4541699" y="1549314"/>
                </a:lnTo>
                <a:lnTo>
                  <a:pt x="4583730" y="1565373"/>
                </a:lnTo>
                <a:lnTo>
                  <a:pt x="4638464" y="1580197"/>
                </a:lnTo>
                <a:lnTo>
                  <a:pt x="4680983" y="1598718"/>
                </a:lnTo>
                <a:lnTo>
                  <a:pt x="4723743" y="1618447"/>
                </a:lnTo>
                <a:lnTo>
                  <a:pt x="4779196" y="1636897"/>
                </a:lnTo>
                <a:lnTo>
                  <a:pt x="4822426" y="1658999"/>
                </a:lnTo>
                <a:lnTo>
                  <a:pt x="4865887" y="1682263"/>
                </a:lnTo>
                <a:lnTo>
                  <a:pt x="4909576" y="1706677"/>
                </a:lnTo>
                <a:lnTo>
                  <a:pt x="4953454" y="1732039"/>
                </a:lnTo>
                <a:lnTo>
                  <a:pt x="5084784" y="1806607"/>
                </a:lnTo>
                <a:lnTo>
                  <a:pt x="5184759" y="1853666"/>
                </a:lnTo>
                <a:lnTo>
                  <a:pt x="5228572" y="1878702"/>
                </a:lnTo>
                <a:lnTo>
                  <a:pt x="5272450" y="1904065"/>
                </a:lnTo>
                <a:lnTo>
                  <a:pt x="5316079" y="1928178"/>
                </a:lnTo>
                <a:lnTo>
                  <a:pt x="5372036" y="1949165"/>
                </a:lnTo>
                <a:lnTo>
                  <a:pt x="5415406" y="1971968"/>
                </a:lnTo>
                <a:lnTo>
                  <a:pt x="5458644" y="1994110"/>
                </a:lnTo>
                <a:lnTo>
                  <a:pt x="5501750" y="2015586"/>
                </a:lnTo>
                <a:lnTo>
                  <a:pt x="5544723" y="2036392"/>
                </a:lnTo>
                <a:lnTo>
                  <a:pt x="5600019" y="2054052"/>
                </a:lnTo>
                <a:lnTo>
                  <a:pt x="5642724" y="2073506"/>
                </a:lnTo>
                <a:lnTo>
                  <a:pt x="5685293" y="2092277"/>
                </a:lnTo>
                <a:lnTo>
                  <a:pt x="5740183" y="2107889"/>
                </a:lnTo>
                <a:lnTo>
                  <a:pt x="5782479" y="2125282"/>
                </a:lnTo>
                <a:lnTo>
                  <a:pt x="5837093" y="2139507"/>
                </a:lnTo>
                <a:lnTo>
                  <a:pt x="5879112" y="2155506"/>
                </a:lnTo>
                <a:lnTo>
                  <a:pt x="5933448" y="2168328"/>
                </a:lnTo>
                <a:lnTo>
                  <a:pt x="5975187" y="2182915"/>
                </a:lnTo>
                <a:lnTo>
                  <a:pt x="6029241" y="2194317"/>
                </a:lnTo>
                <a:lnTo>
                  <a:pt x="6070696" y="2207475"/>
                </a:lnTo>
                <a:lnTo>
                  <a:pt x="6124465" y="2217440"/>
                </a:lnTo>
                <a:lnTo>
                  <a:pt x="6178090" y="2226680"/>
                </a:lnTo>
                <a:lnTo>
                  <a:pt x="6219113" y="2237663"/>
                </a:lnTo>
                <a:lnTo>
                  <a:pt x="6272448" y="2245440"/>
                </a:lnTo>
                <a:lnTo>
                  <a:pt x="6325637" y="2252479"/>
                </a:lnTo>
                <a:lnTo>
                  <a:pt x="6378678" y="2258777"/>
                </a:lnTo>
                <a:lnTo>
                  <a:pt x="6419114" y="2266801"/>
                </a:lnTo>
                <a:lnTo>
                  <a:pt x="6471858" y="2271602"/>
                </a:lnTo>
                <a:lnTo>
                  <a:pt x="6524452" y="2275648"/>
                </a:lnTo>
                <a:lnTo>
                  <a:pt x="6576895" y="2278936"/>
                </a:lnTo>
                <a:lnTo>
                  <a:pt x="6629187" y="2281460"/>
                </a:lnTo>
                <a:lnTo>
                  <a:pt x="6681327" y="2283217"/>
                </a:lnTo>
                <a:lnTo>
                  <a:pt x="6720857" y="2286675"/>
                </a:lnTo>
                <a:lnTo>
                  <a:pt x="6772690" y="2286885"/>
                </a:lnTo>
                <a:lnTo>
                  <a:pt x="6824367" y="2286315"/>
                </a:lnTo>
                <a:lnTo>
                  <a:pt x="6875890" y="2284960"/>
                </a:lnTo>
                <a:lnTo>
                  <a:pt x="6927255" y="2282816"/>
                </a:lnTo>
                <a:lnTo>
                  <a:pt x="6978556" y="2280346"/>
                </a:lnTo>
                <a:lnTo>
                  <a:pt x="7029582" y="2276493"/>
                </a:lnTo>
                <a:lnTo>
                  <a:pt x="7080328" y="2271226"/>
                </a:lnTo>
                <a:lnTo>
                  <a:pt x="7130786" y="2264512"/>
                </a:lnTo>
                <a:lnTo>
                  <a:pt x="7180951" y="2256320"/>
                </a:lnTo>
                <a:lnTo>
                  <a:pt x="7230816" y="2246617"/>
                </a:lnTo>
                <a:lnTo>
                  <a:pt x="7280375" y="2235372"/>
                </a:lnTo>
                <a:lnTo>
                  <a:pt x="7329621" y="2222551"/>
                </a:lnTo>
                <a:lnTo>
                  <a:pt x="7378549" y="2208123"/>
                </a:lnTo>
                <a:lnTo>
                  <a:pt x="7427151" y="2192056"/>
                </a:lnTo>
                <a:lnTo>
                  <a:pt x="7475421" y="2174317"/>
                </a:lnTo>
                <a:lnTo>
                  <a:pt x="7523353" y="2154875"/>
                </a:lnTo>
                <a:lnTo>
                  <a:pt x="7570708" y="2132529"/>
                </a:lnTo>
                <a:lnTo>
                  <a:pt x="7617766" y="2108685"/>
                </a:lnTo>
                <a:lnTo>
                  <a:pt x="7664535" y="2083383"/>
                </a:lnTo>
                <a:lnTo>
                  <a:pt x="7711023" y="2056663"/>
                </a:lnTo>
                <a:lnTo>
                  <a:pt x="7744780" y="2031040"/>
                </a:lnTo>
                <a:lnTo>
                  <a:pt x="7790729" y="2001608"/>
                </a:lnTo>
                <a:lnTo>
                  <a:pt x="7823964" y="1973353"/>
                </a:lnTo>
                <a:lnTo>
                  <a:pt x="7869407" y="1941371"/>
                </a:lnTo>
                <a:lnTo>
                  <a:pt x="7902152" y="1910646"/>
                </a:lnTo>
                <a:lnTo>
                  <a:pt x="7947120" y="1876274"/>
                </a:lnTo>
                <a:lnTo>
                  <a:pt x="7979407" y="1843241"/>
                </a:lnTo>
                <a:lnTo>
                  <a:pt x="8011477" y="1809115"/>
                </a:lnTo>
                <a:lnTo>
                  <a:pt x="8043337" y="1773937"/>
                </a:lnTo>
                <a:lnTo>
                  <a:pt x="8074997" y="1737746"/>
                </a:lnTo>
                <a:lnTo>
                  <a:pt x="8118921" y="1698111"/>
                </a:lnTo>
                <a:lnTo>
                  <a:pt x="8150203" y="1660017"/>
                </a:lnTo>
                <a:lnTo>
                  <a:pt x="8181308" y="1621032"/>
                </a:lnTo>
                <a:lnTo>
                  <a:pt x="8212244" y="1581197"/>
                </a:lnTo>
                <a:lnTo>
                  <a:pt x="8273827" y="1500063"/>
                </a:lnTo>
                <a:lnTo>
                  <a:pt x="8291917" y="1460739"/>
                </a:lnTo>
                <a:lnTo>
                  <a:pt x="8322214" y="1417683"/>
                </a:lnTo>
                <a:lnTo>
                  <a:pt x="8339814" y="1375890"/>
                </a:lnTo>
                <a:lnTo>
                  <a:pt x="8369641" y="1330464"/>
                </a:lnTo>
                <a:lnTo>
                  <a:pt x="8386790" y="1286399"/>
                </a:lnTo>
                <a:lnTo>
                  <a:pt x="8403728" y="1241274"/>
                </a:lnTo>
                <a:lnTo>
                  <a:pt x="8420466" y="1195136"/>
                </a:lnTo>
                <a:lnTo>
                  <a:pt x="8437012" y="1148035"/>
                </a:lnTo>
                <a:lnTo>
                  <a:pt x="8440921" y="1102494"/>
                </a:lnTo>
                <a:lnTo>
                  <a:pt x="8457114" y="1053616"/>
                </a:lnTo>
                <a:lnTo>
                  <a:pt x="8470542" y="860342"/>
                </a:lnTo>
                <a:lnTo>
                  <a:pt x="8481307" y="653649"/>
                </a:lnTo>
                <a:lnTo>
                  <a:pt x="8511606" y="806295"/>
                </a:lnTo>
                <a:lnTo>
                  <a:pt x="8508832" y="857553"/>
                </a:lnTo>
                <a:lnTo>
                  <a:pt x="8502084" y="954017"/>
                </a:lnTo>
                <a:lnTo>
                  <a:pt x="8486081" y="1003858"/>
                </a:lnTo>
                <a:lnTo>
                  <a:pt x="8478598" y="1096619"/>
                </a:lnTo>
                <a:lnTo>
                  <a:pt x="8462184" y="1144386"/>
                </a:lnTo>
                <a:lnTo>
                  <a:pt x="8445613" y="1191364"/>
                </a:lnTo>
                <a:lnTo>
                  <a:pt x="8428875" y="1237501"/>
                </a:lnTo>
                <a:lnTo>
                  <a:pt x="8411961" y="1282751"/>
                </a:lnTo>
                <a:lnTo>
                  <a:pt x="8394861" y="1327062"/>
                </a:lnTo>
                <a:lnTo>
                  <a:pt x="8377565" y="1370385"/>
                </a:lnTo>
                <a:lnTo>
                  <a:pt x="8360063" y="1412672"/>
                </a:lnTo>
                <a:lnTo>
                  <a:pt x="8329888" y="1456345"/>
                </a:lnTo>
                <a:lnTo>
                  <a:pt x="8299488" y="1498883"/>
                </a:lnTo>
                <a:lnTo>
                  <a:pt x="8281310" y="1537763"/>
                </a:lnTo>
                <a:lnTo>
                  <a:pt x="8250556" y="1578519"/>
                </a:lnTo>
                <a:lnTo>
                  <a:pt x="8219683" y="1618672"/>
                </a:lnTo>
                <a:lnTo>
                  <a:pt x="8188677" y="1658157"/>
                </a:lnTo>
                <a:lnTo>
                  <a:pt x="8157526" y="1696909"/>
                </a:lnTo>
                <a:lnTo>
                  <a:pt x="8126216" y="1734863"/>
                </a:lnTo>
                <a:lnTo>
                  <a:pt x="8094735" y="1771955"/>
                </a:lnTo>
                <a:lnTo>
                  <a:pt x="8063070" y="1808119"/>
                </a:lnTo>
                <a:lnTo>
                  <a:pt x="8018751" y="1845765"/>
                </a:lnTo>
                <a:lnTo>
                  <a:pt x="7986679" y="1879880"/>
                </a:lnTo>
                <a:lnTo>
                  <a:pt x="7954385" y="1912875"/>
                </a:lnTo>
                <a:lnTo>
                  <a:pt x="7921855" y="1944683"/>
                </a:lnTo>
                <a:lnTo>
                  <a:pt x="7876620" y="1977712"/>
                </a:lnTo>
                <a:lnTo>
                  <a:pt x="7843581" y="2006953"/>
                </a:lnTo>
                <a:lnTo>
                  <a:pt x="7797811" y="2037286"/>
                </a:lnTo>
                <a:lnTo>
                  <a:pt x="7764211" y="2063700"/>
                </a:lnTo>
                <a:lnTo>
                  <a:pt x="7717854" y="2091078"/>
                </a:lnTo>
                <a:lnTo>
                  <a:pt x="7671184" y="2116880"/>
                </a:lnTo>
                <a:lnTo>
                  <a:pt x="7624189" y="2141042"/>
                </a:lnTo>
                <a:lnTo>
                  <a:pt x="7589313" y="2161027"/>
                </a:lnTo>
                <a:lnTo>
                  <a:pt x="7529499" y="2185840"/>
                </a:lnTo>
                <a:lnTo>
                  <a:pt x="7469200" y="2208210"/>
                </a:lnTo>
                <a:lnTo>
                  <a:pt x="7421001" y="2226308"/>
                </a:lnTo>
                <a:lnTo>
                  <a:pt x="7372573" y="2243248"/>
                </a:lnTo>
                <a:lnTo>
                  <a:pt x="7324042" y="2259674"/>
                </a:lnTo>
                <a:lnTo>
                  <a:pt x="7299814" y="2268071"/>
                </a:lnTo>
                <a:lnTo>
                  <a:pt x="7212615" y="2285380"/>
                </a:lnTo>
                <a:lnTo>
                  <a:pt x="7136948" y="2295554"/>
                </a:lnTo>
                <a:lnTo>
                  <a:pt x="7086283" y="2301229"/>
                </a:lnTo>
                <a:lnTo>
                  <a:pt x="7035461" y="2306113"/>
                </a:lnTo>
                <a:lnTo>
                  <a:pt x="6984484" y="2310210"/>
                </a:lnTo>
                <a:lnTo>
                  <a:pt x="6933350" y="2313524"/>
                </a:lnTo>
                <a:lnTo>
                  <a:pt x="6882062" y="2316057"/>
                </a:lnTo>
                <a:lnTo>
                  <a:pt x="6830619" y="2317813"/>
                </a:lnTo>
                <a:lnTo>
                  <a:pt x="6779023" y="2318794"/>
                </a:lnTo>
                <a:lnTo>
                  <a:pt x="6739731" y="2316533"/>
                </a:lnTo>
                <a:lnTo>
                  <a:pt x="6687830" y="2315977"/>
                </a:lnTo>
                <a:lnTo>
                  <a:pt x="6635777" y="2314657"/>
                </a:lnTo>
                <a:lnTo>
                  <a:pt x="6583573" y="2312576"/>
                </a:lnTo>
                <a:lnTo>
                  <a:pt x="6531218" y="2309738"/>
                </a:lnTo>
                <a:lnTo>
                  <a:pt x="6491171" y="2303673"/>
                </a:lnTo>
                <a:lnTo>
                  <a:pt x="6438518" y="2299329"/>
                </a:lnTo>
                <a:lnTo>
                  <a:pt x="6385716" y="2294238"/>
                </a:lnTo>
                <a:lnTo>
                  <a:pt x="6332767" y="2288403"/>
                </a:lnTo>
                <a:lnTo>
                  <a:pt x="6292127" y="2279353"/>
                </a:lnTo>
                <a:lnTo>
                  <a:pt x="6238885" y="2272039"/>
                </a:lnTo>
                <a:lnTo>
                  <a:pt x="6185496" y="2263990"/>
                </a:lnTo>
                <a:lnTo>
                  <a:pt x="6144419" y="2252737"/>
                </a:lnTo>
                <a:lnTo>
                  <a:pt x="6090741" y="2243228"/>
                </a:lnTo>
                <a:lnTo>
                  <a:pt x="6036918" y="2232995"/>
                </a:lnTo>
                <a:lnTo>
                  <a:pt x="5995410" y="2219568"/>
                </a:lnTo>
                <a:lnTo>
                  <a:pt x="5941302" y="2207895"/>
                </a:lnTo>
                <a:lnTo>
                  <a:pt x="5899509" y="2193035"/>
                </a:lnTo>
                <a:lnTo>
                  <a:pt x="5845118" y="2179935"/>
                </a:lnTo>
                <a:lnTo>
                  <a:pt x="5803043" y="2163655"/>
                </a:lnTo>
                <a:lnTo>
                  <a:pt x="5760828" y="2146670"/>
                </a:lnTo>
                <a:lnTo>
                  <a:pt x="5706017" y="2131455"/>
                </a:lnTo>
                <a:lnTo>
                  <a:pt x="5663525" y="2113069"/>
                </a:lnTo>
                <a:lnTo>
                  <a:pt x="5608437" y="2096461"/>
                </a:lnTo>
                <a:lnTo>
                  <a:pt x="5565669" y="2076688"/>
                </a:lnTo>
                <a:lnTo>
                  <a:pt x="5522764" y="2056227"/>
                </a:lnTo>
                <a:lnTo>
                  <a:pt x="5479724" y="2035080"/>
                </a:lnTo>
                <a:lnTo>
                  <a:pt x="5424090" y="2015723"/>
                </a:lnTo>
                <a:lnTo>
                  <a:pt x="5380780" y="1993215"/>
                </a:lnTo>
                <a:lnTo>
                  <a:pt x="5337350" y="1970110"/>
                </a:lnTo>
                <a:lnTo>
                  <a:pt x="5293834" y="1946567"/>
                </a:lnTo>
                <a:lnTo>
                  <a:pt x="5237778" y="1925080"/>
                </a:lnTo>
                <a:lnTo>
                  <a:pt x="5194100" y="1900723"/>
                </a:lnTo>
                <a:lnTo>
                  <a:pt x="5150348" y="1875991"/>
                </a:lnTo>
                <a:lnTo>
                  <a:pt x="5106525" y="1850904"/>
                </a:lnTo>
                <a:lnTo>
                  <a:pt x="5062636" y="1825483"/>
                </a:lnTo>
                <a:lnTo>
                  <a:pt x="5006228" y="1802222"/>
                </a:lnTo>
                <a:lnTo>
                  <a:pt x="4918155" y="1749899"/>
                </a:lnTo>
                <a:lnTo>
                  <a:pt x="4874043" y="1723352"/>
                </a:lnTo>
                <a:lnTo>
                  <a:pt x="4830319" y="1698764"/>
                </a:lnTo>
                <a:lnTo>
                  <a:pt x="4786846" y="1675437"/>
                </a:lnTo>
                <a:lnTo>
                  <a:pt x="4731167" y="1655853"/>
                </a:lnTo>
                <a:lnTo>
                  <a:pt x="4688200" y="1635077"/>
                </a:lnTo>
                <a:lnTo>
                  <a:pt x="4645489" y="1615593"/>
                </a:lnTo>
                <a:lnTo>
                  <a:pt x="4590580" y="1599883"/>
                </a:lnTo>
                <a:lnTo>
                  <a:pt x="4548388" y="1583013"/>
                </a:lnTo>
                <a:lnTo>
                  <a:pt x="4494002" y="1569938"/>
                </a:lnTo>
                <a:lnTo>
                  <a:pt x="4439880" y="1558195"/>
                </a:lnTo>
                <a:lnTo>
                  <a:pt x="4398482" y="1545324"/>
                </a:lnTo>
                <a:lnTo>
                  <a:pt x="4344896" y="1536279"/>
                </a:lnTo>
                <a:lnTo>
                  <a:pt x="4291580" y="1528599"/>
                </a:lnTo>
                <a:lnTo>
                  <a:pt x="4250994" y="1519821"/>
                </a:lnTo>
                <a:lnTo>
                  <a:pt x="4198227" y="1514900"/>
                </a:lnTo>
                <a:lnTo>
                  <a:pt x="4145736" y="1511375"/>
                </a:lnTo>
                <a:lnTo>
                  <a:pt x="4093524" y="1509256"/>
                </a:lnTo>
                <a:lnTo>
                  <a:pt x="4041594" y="1508553"/>
                </a:lnTo>
                <a:lnTo>
                  <a:pt x="3989946" y="1509277"/>
                </a:lnTo>
                <a:lnTo>
                  <a:pt x="3938584" y="1511438"/>
                </a:lnTo>
                <a:lnTo>
                  <a:pt x="3887510" y="1515046"/>
                </a:lnTo>
                <a:lnTo>
                  <a:pt x="3836384" y="1518399"/>
                </a:lnTo>
                <a:lnTo>
                  <a:pt x="3785403" y="1522480"/>
                </a:lnTo>
                <a:lnTo>
                  <a:pt x="3734542" y="1527168"/>
                </a:lnTo>
                <a:lnTo>
                  <a:pt x="3683778" y="1532342"/>
                </a:lnTo>
                <a:lnTo>
                  <a:pt x="3633087" y="1537880"/>
                </a:lnTo>
                <a:lnTo>
                  <a:pt x="3582443" y="1543661"/>
                </a:lnTo>
                <a:lnTo>
                  <a:pt x="3481204" y="1555467"/>
                </a:lnTo>
                <a:lnTo>
                  <a:pt x="3430561" y="1561248"/>
                </a:lnTo>
                <a:lnTo>
                  <a:pt x="3379869" y="1566786"/>
                </a:lnTo>
                <a:lnTo>
                  <a:pt x="3329105" y="1571960"/>
                </a:lnTo>
                <a:lnTo>
                  <a:pt x="3278244" y="1576649"/>
                </a:lnTo>
                <a:lnTo>
                  <a:pt x="3227263" y="1580730"/>
                </a:lnTo>
                <a:lnTo>
                  <a:pt x="3176138" y="1584082"/>
                </a:lnTo>
                <a:lnTo>
                  <a:pt x="3125032" y="1587537"/>
                </a:lnTo>
                <a:lnTo>
                  <a:pt x="3073911" y="1590912"/>
                </a:lnTo>
                <a:lnTo>
                  <a:pt x="3022767" y="1594171"/>
                </a:lnTo>
                <a:lnTo>
                  <a:pt x="2971592" y="1597275"/>
                </a:lnTo>
                <a:lnTo>
                  <a:pt x="2920379" y="1600186"/>
                </a:lnTo>
                <a:lnTo>
                  <a:pt x="2869120" y="1602866"/>
                </a:lnTo>
                <a:lnTo>
                  <a:pt x="2817808" y="1605278"/>
                </a:lnTo>
                <a:lnTo>
                  <a:pt x="2766434" y="1607383"/>
                </a:lnTo>
                <a:lnTo>
                  <a:pt x="2714993" y="1609144"/>
                </a:lnTo>
                <a:lnTo>
                  <a:pt x="2663475" y="1610522"/>
                </a:lnTo>
                <a:lnTo>
                  <a:pt x="2611875" y="1611480"/>
                </a:lnTo>
                <a:lnTo>
                  <a:pt x="2560183" y="1611980"/>
                </a:lnTo>
                <a:lnTo>
                  <a:pt x="2520849" y="1609511"/>
                </a:lnTo>
                <a:lnTo>
                  <a:pt x="2468953" y="1608981"/>
                </a:lnTo>
                <a:lnTo>
                  <a:pt x="2416943" y="1607879"/>
                </a:lnTo>
                <a:lnTo>
                  <a:pt x="2364812" y="1606166"/>
                </a:lnTo>
                <a:lnTo>
                  <a:pt x="2312553" y="1603806"/>
                </a:lnTo>
                <a:lnTo>
                  <a:pt x="2260157" y="1600760"/>
                </a:lnTo>
                <a:lnTo>
                  <a:pt x="2207618" y="1596991"/>
                </a:lnTo>
                <a:lnTo>
                  <a:pt x="2154927" y="1592459"/>
                </a:lnTo>
                <a:lnTo>
                  <a:pt x="2114535" y="1584656"/>
                </a:lnTo>
                <a:lnTo>
                  <a:pt x="2061520" y="1578488"/>
                </a:lnTo>
                <a:lnTo>
                  <a:pt x="2008331" y="1571444"/>
                </a:lnTo>
                <a:lnTo>
                  <a:pt x="1954960" y="1563488"/>
                </a:lnTo>
                <a:lnTo>
                  <a:pt x="1901401" y="1554580"/>
                </a:lnTo>
                <a:lnTo>
                  <a:pt x="1806404" y="1532601"/>
                </a:lnTo>
                <a:lnTo>
                  <a:pt x="1752546" y="1522184"/>
                </a:lnTo>
                <a:lnTo>
                  <a:pt x="1710985" y="1508495"/>
                </a:lnTo>
                <a:lnTo>
                  <a:pt x="1656811" y="1496488"/>
                </a:lnTo>
                <a:lnTo>
                  <a:pt x="1614938" y="1481225"/>
                </a:lnTo>
                <a:lnTo>
                  <a:pt x="1560455" y="1467661"/>
                </a:lnTo>
                <a:lnTo>
                  <a:pt x="1518276" y="1450857"/>
                </a:lnTo>
                <a:lnTo>
                  <a:pt x="1463490" y="1435768"/>
                </a:lnTo>
                <a:lnTo>
                  <a:pt x="1421012" y="1417457"/>
                </a:lnTo>
                <a:lnTo>
                  <a:pt x="1378387" y="1398404"/>
                </a:lnTo>
                <a:lnTo>
                  <a:pt x="1323159" y="1381090"/>
                </a:lnTo>
                <a:lnTo>
                  <a:pt x="1280245" y="1360579"/>
                </a:lnTo>
                <a:lnTo>
                  <a:pt x="1237188" y="1339351"/>
                </a:lnTo>
                <a:lnTo>
                  <a:pt x="1193990" y="1317414"/>
                </a:lnTo>
                <a:lnTo>
                  <a:pt x="1150654" y="1294777"/>
                </a:lnTo>
                <a:lnTo>
                  <a:pt x="1094723" y="1273920"/>
                </a:lnTo>
                <a:lnTo>
                  <a:pt x="1051113" y="1249906"/>
                </a:lnTo>
                <a:lnTo>
                  <a:pt x="1007369" y="1225218"/>
                </a:lnTo>
                <a:lnTo>
                  <a:pt x="975950" y="1197389"/>
                </a:lnTo>
                <a:lnTo>
                  <a:pt x="931943" y="1171373"/>
                </a:lnTo>
                <a:lnTo>
                  <a:pt x="887807" y="1144707"/>
                </a:lnTo>
                <a:lnTo>
                  <a:pt x="843543" y="1117398"/>
                </a:lnTo>
                <a:lnTo>
                  <a:pt x="799153" y="1089455"/>
                </a:lnTo>
                <a:lnTo>
                  <a:pt x="767096" y="1058412"/>
                </a:lnTo>
                <a:lnTo>
                  <a:pt x="722459" y="1029225"/>
                </a:lnTo>
                <a:lnTo>
                  <a:pt x="677702" y="999428"/>
                </a:lnTo>
                <a:lnTo>
                  <a:pt x="645281" y="966557"/>
                </a:lnTo>
                <a:lnTo>
                  <a:pt x="612744" y="933092"/>
                </a:lnTo>
                <a:lnTo>
                  <a:pt x="567633" y="901516"/>
                </a:lnTo>
                <a:lnTo>
                  <a:pt x="534864" y="866890"/>
                </a:lnTo>
                <a:lnTo>
                  <a:pt x="489526" y="834168"/>
                </a:lnTo>
                <a:lnTo>
                  <a:pt x="423431" y="762106"/>
                </a:lnTo>
                <a:lnTo>
                  <a:pt x="356905" y="687870"/>
                </a:lnTo>
                <a:lnTo>
                  <a:pt x="289960" y="611525"/>
                </a:lnTo>
                <a:lnTo>
                  <a:pt x="188787" y="493198"/>
                </a:lnTo>
                <a:lnTo>
                  <a:pt x="167062" y="448976"/>
                </a:lnTo>
                <a:lnTo>
                  <a:pt x="98580" y="364890"/>
                </a:lnTo>
                <a:lnTo>
                  <a:pt x="76723" y="320000"/>
                </a:lnTo>
                <a:lnTo>
                  <a:pt x="42347" y="277280"/>
                </a:lnTo>
                <a:lnTo>
                  <a:pt x="20361" y="231742"/>
                </a:lnTo>
                <a:lnTo>
                  <a:pt x="547" y="197153"/>
                </a:lnTo>
                <a:close/>
              </a:path>
              <a:path w="8512810" h="2319020">
                <a:moveTo>
                  <a:pt x="0" y="129161"/>
                </a:moveTo>
                <a:lnTo>
                  <a:pt x="494" y="1190"/>
                </a:lnTo>
                <a:lnTo>
                  <a:pt x="529" y="129797"/>
                </a:lnTo>
                <a:lnTo>
                  <a:pt x="0" y="129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7837" y="8038852"/>
            <a:ext cx="8490585" cy="2248535"/>
          </a:xfrm>
          <a:custGeom>
            <a:avLst/>
            <a:gdLst/>
            <a:ahLst/>
            <a:cxnLst/>
            <a:rect l="l" t="t" r="r" b="b"/>
            <a:pathLst>
              <a:path w="8490585" h="2248534">
                <a:moveTo>
                  <a:pt x="33432" y="1833747"/>
                </a:moveTo>
                <a:lnTo>
                  <a:pt x="12341" y="1629959"/>
                </a:lnTo>
                <a:lnTo>
                  <a:pt x="35228" y="1481003"/>
                </a:lnTo>
                <a:lnTo>
                  <a:pt x="55565" y="1430777"/>
                </a:lnTo>
                <a:lnTo>
                  <a:pt x="71111" y="1334252"/>
                </a:lnTo>
                <a:lnTo>
                  <a:pt x="91591" y="1285410"/>
                </a:lnTo>
                <a:lnTo>
                  <a:pt x="99495" y="1238407"/>
                </a:lnTo>
                <a:lnTo>
                  <a:pt x="182505" y="1053546"/>
                </a:lnTo>
                <a:lnTo>
                  <a:pt x="203517" y="1009844"/>
                </a:lnTo>
                <a:lnTo>
                  <a:pt x="237460" y="967706"/>
                </a:lnTo>
                <a:lnTo>
                  <a:pt x="259079" y="929865"/>
                </a:lnTo>
                <a:lnTo>
                  <a:pt x="293652" y="893826"/>
                </a:lnTo>
                <a:lnTo>
                  <a:pt x="328560" y="861015"/>
                </a:lnTo>
                <a:lnTo>
                  <a:pt x="363814" y="831552"/>
                </a:lnTo>
                <a:lnTo>
                  <a:pt x="412060" y="804247"/>
                </a:lnTo>
                <a:lnTo>
                  <a:pt x="448044" y="781835"/>
                </a:lnTo>
                <a:lnTo>
                  <a:pt x="497043" y="761821"/>
                </a:lnTo>
                <a:lnTo>
                  <a:pt x="533806" y="746937"/>
                </a:lnTo>
                <a:lnTo>
                  <a:pt x="583610" y="734689"/>
                </a:lnTo>
                <a:lnTo>
                  <a:pt x="633834" y="726502"/>
                </a:lnTo>
                <a:lnTo>
                  <a:pt x="684491" y="722496"/>
                </a:lnTo>
                <a:lnTo>
                  <a:pt x="735344" y="720389"/>
                </a:lnTo>
                <a:lnTo>
                  <a:pt x="786280" y="719076"/>
                </a:lnTo>
                <a:lnTo>
                  <a:pt x="837297" y="718559"/>
                </a:lnTo>
                <a:lnTo>
                  <a:pt x="888398" y="718836"/>
                </a:lnTo>
                <a:lnTo>
                  <a:pt x="939580" y="719908"/>
                </a:lnTo>
                <a:lnTo>
                  <a:pt x="990844" y="721774"/>
                </a:lnTo>
                <a:lnTo>
                  <a:pt x="1042191" y="724436"/>
                </a:lnTo>
                <a:lnTo>
                  <a:pt x="1093620" y="727892"/>
                </a:lnTo>
                <a:lnTo>
                  <a:pt x="1145132" y="732143"/>
                </a:lnTo>
                <a:lnTo>
                  <a:pt x="1196725" y="737189"/>
                </a:lnTo>
                <a:lnTo>
                  <a:pt x="1248401" y="743030"/>
                </a:lnTo>
                <a:lnTo>
                  <a:pt x="1287527" y="750973"/>
                </a:lnTo>
                <a:lnTo>
                  <a:pt x="1339367" y="758403"/>
                </a:lnTo>
                <a:lnTo>
                  <a:pt x="1391290" y="766629"/>
                </a:lnTo>
                <a:lnTo>
                  <a:pt x="1443295" y="775648"/>
                </a:lnTo>
                <a:lnTo>
                  <a:pt x="1495382" y="785463"/>
                </a:lnTo>
                <a:lnTo>
                  <a:pt x="1547347" y="794100"/>
                </a:lnTo>
                <a:lnTo>
                  <a:pt x="1586632" y="803589"/>
                </a:lnTo>
                <a:lnTo>
                  <a:pt x="1638504" y="811315"/>
                </a:lnTo>
                <a:lnTo>
                  <a:pt x="1690327" y="818586"/>
                </a:lnTo>
                <a:lnTo>
                  <a:pt x="1742104" y="825399"/>
                </a:lnTo>
                <a:lnTo>
                  <a:pt x="1793833" y="831754"/>
                </a:lnTo>
                <a:lnTo>
                  <a:pt x="1832882" y="838959"/>
                </a:lnTo>
                <a:lnTo>
                  <a:pt x="1884516" y="844396"/>
                </a:lnTo>
                <a:lnTo>
                  <a:pt x="1936103" y="849373"/>
                </a:lnTo>
                <a:lnTo>
                  <a:pt x="1987641" y="853889"/>
                </a:lnTo>
                <a:lnTo>
                  <a:pt x="2039132" y="857944"/>
                </a:lnTo>
                <a:lnTo>
                  <a:pt x="2090576" y="861535"/>
                </a:lnTo>
                <a:lnTo>
                  <a:pt x="2129338" y="865971"/>
                </a:lnTo>
                <a:lnTo>
                  <a:pt x="2180685" y="868635"/>
                </a:lnTo>
                <a:lnTo>
                  <a:pt x="2231984" y="870834"/>
                </a:lnTo>
                <a:lnTo>
                  <a:pt x="2283235" y="872567"/>
                </a:lnTo>
                <a:lnTo>
                  <a:pt x="2334437" y="873833"/>
                </a:lnTo>
                <a:lnTo>
                  <a:pt x="2385591" y="874632"/>
                </a:lnTo>
                <a:lnTo>
                  <a:pt x="2436697" y="874962"/>
                </a:lnTo>
                <a:lnTo>
                  <a:pt x="2487754" y="874824"/>
                </a:lnTo>
                <a:lnTo>
                  <a:pt x="2538762" y="874215"/>
                </a:lnTo>
                <a:lnTo>
                  <a:pt x="2589722" y="873136"/>
                </a:lnTo>
                <a:lnTo>
                  <a:pt x="2640633" y="871585"/>
                </a:lnTo>
                <a:lnTo>
                  <a:pt x="2678862" y="870869"/>
                </a:lnTo>
                <a:lnTo>
                  <a:pt x="2729675" y="868373"/>
                </a:lnTo>
                <a:lnTo>
                  <a:pt x="2780439" y="865402"/>
                </a:lnTo>
                <a:lnTo>
                  <a:pt x="2831154" y="861957"/>
                </a:lnTo>
                <a:lnTo>
                  <a:pt x="2881819" y="858036"/>
                </a:lnTo>
                <a:lnTo>
                  <a:pt x="2932436" y="853639"/>
                </a:lnTo>
                <a:lnTo>
                  <a:pt x="2983002" y="848765"/>
                </a:lnTo>
                <a:lnTo>
                  <a:pt x="3033520" y="843412"/>
                </a:lnTo>
                <a:lnTo>
                  <a:pt x="3083988" y="837581"/>
                </a:lnTo>
                <a:lnTo>
                  <a:pt x="3134406" y="831270"/>
                </a:lnTo>
                <a:lnTo>
                  <a:pt x="3184642" y="823203"/>
                </a:lnTo>
                <a:lnTo>
                  <a:pt x="3234754" y="813931"/>
                </a:lnTo>
                <a:lnTo>
                  <a:pt x="3284741" y="803456"/>
                </a:lnTo>
                <a:lnTo>
                  <a:pt x="3334604" y="791776"/>
                </a:lnTo>
                <a:lnTo>
                  <a:pt x="3384342" y="778893"/>
                </a:lnTo>
                <a:lnTo>
                  <a:pt x="3433955" y="764805"/>
                </a:lnTo>
                <a:lnTo>
                  <a:pt x="3483444" y="749514"/>
                </a:lnTo>
                <a:lnTo>
                  <a:pt x="3532808" y="733018"/>
                </a:lnTo>
                <a:lnTo>
                  <a:pt x="3569415" y="716626"/>
                </a:lnTo>
                <a:lnTo>
                  <a:pt x="3618530" y="697723"/>
                </a:lnTo>
                <a:lnTo>
                  <a:pt x="3667520" y="677616"/>
                </a:lnTo>
                <a:lnTo>
                  <a:pt x="3716386" y="656305"/>
                </a:lnTo>
                <a:lnTo>
                  <a:pt x="3765127" y="633789"/>
                </a:lnTo>
                <a:lnTo>
                  <a:pt x="3814150" y="614003"/>
                </a:lnTo>
                <a:lnTo>
                  <a:pt x="3850536" y="595475"/>
                </a:lnTo>
                <a:lnTo>
                  <a:pt x="3899549" y="575589"/>
                </a:lnTo>
                <a:lnTo>
                  <a:pt x="3948557" y="555652"/>
                </a:lnTo>
                <a:lnTo>
                  <a:pt x="3997560" y="535660"/>
                </a:lnTo>
                <a:lnTo>
                  <a:pt x="4033924" y="516921"/>
                </a:lnTo>
                <a:lnTo>
                  <a:pt x="4082914" y="496816"/>
                </a:lnTo>
                <a:lnTo>
                  <a:pt x="4131899" y="476651"/>
                </a:lnTo>
                <a:lnTo>
                  <a:pt x="4180877" y="456425"/>
                </a:lnTo>
                <a:lnTo>
                  <a:pt x="4217216" y="437444"/>
                </a:lnTo>
                <a:lnTo>
                  <a:pt x="4266180" y="417089"/>
                </a:lnTo>
                <a:lnTo>
                  <a:pt x="4315138" y="396668"/>
                </a:lnTo>
                <a:lnTo>
                  <a:pt x="4364089" y="376178"/>
                </a:lnTo>
                <a:lnTo>
                  <a:pt x="4400400" y="356925"/>
                </a:lnTo>
                <a:lnTo>
                  <a:pt x="4449336" y="336292"/>
                </a:lnTo>
                <a:lnTo>
                  <a:pt x="4498264" y="315584"/>
                </a:lnTo>
                <a:lnTo>
                  <a:pt x="4547184" y="294800"/>
                </a:lnTo>
                <a:lnTo>
                  <a:pt x="4583464" y="275245"/>
                </a:lnTo>
                <a:lnTo>
                  <a:pt x="4632367" y="254303"/>
                </a:lnTo>
                <a:lnTo>
                  <a:pt x="4681263" y="233279"/>
                </a:lnTo>
                <a:lnTo>
                  <a:pt x="4730150" y="212172"/>
                </a:lnTo>
                <a:lnTo>
                  <a:pt x="4766395" y="192286"/>
                </a:lnTo>
                <a:lnTo>
                  <a:pt x="4815264" y="171005"/>
                </a:lnTo>
                <a:lnTo>
                  <a:pt x="4864124" y="149635"/>
                </a:lnTo>
                <a:lnTo>
                  <a:pt x="4900341" y="129482"/>
                </a:lnTo>
                <a:lnTo>
                  <a:pt x="4949180" y="107910"/>
                </a:lnTo>
                <a:lnTo>
                  <a:pt x="4998222" y="88304"/>
                </a:lnTo>
                <a:lnTo>
                  <a:pt x="5047466" y="70648"/>
                </a:lnTo>
                <a:lnTo>
                  <a:pt x="5096911" y="54931"/>
                </a:lnTo>
                <a:lnTo>
                  <a:pt x="5146555" y="41139"/>
                </a:lnTo>
                <a:lnTo>
                  <a:pt x="5196397" y="29259"/>
                </a:lnTo>
                <a:lnTo>
                  <a:pt x="5233802" y="20585"/>
                </a:lnTo>
                <a:lnTo>
                  <a:pt x="5284036" y="12489"/>
                </a:lnTo>
                <a:lnTo>
                  <a:pt x="5334463" y="6264"/>
                </a:lnTo>
                <a:lnTo>
                  <a:pt x="5372450" y="3207"/>
                </a:lnTo>
                <a:lnTo>
                  <a:pt x="5423260" y="687"/>
                </a:lnTo>
                <a:lnTo>
                  <a:pt x="5474261" y="0"/>
                </a:lnTo>
                <a:lnTo>
                  <a:pt x="5512817" y="2439"/>
                </a:lnTo>
                <a:lnTo>
                  <a:pt x="5564192" y="5377"/>
                </a:lnTo>
                <a:lnTo>
                  <a:pt x="5603121" y="11415"/>
                </a:lnTo>
                <a:lnTo>
                  <a:pt x="5654866" y="17925"/>
                </a:lnTo>
                <a:lnTo>
                  <a:pt x="5694161" y="27508"/>
                </a:lnTo>
                <a:lnTo>
                  <a:pt x="5746270" y="37537"/>
                </a:lnTo>
                <a:lnTo>
                  <a:pt x="5785927" y="50614"/>
                </a:lnTo>
                <a:lnTo>
                  <a:pt x="5838395" y="64110"/>
                </a:lnTo>
                <a:lnTo>
                  <a:pt x="5878408" y="80626"/>
                </a:lnTo>
                <a:lnTo>
                  <a:pt x="5931230" y="97535"/>
                </a:lnTo>
                <a:lnTo>
                  <a:pt x="5971593" y="117438"/>
                </a:lnTo>
                <a:lnTo>
                  <a:pt x="6012130" y="139015"/>
                </a:lnTo>
                <a:lnTo>
                  <a:pt x="6065471" y="160945"/>
                </a:lnTo>
                <a:lnTo>
                  <a:pt x="6106350" y="185830"/>
                </a:lnTo>
                <a:lnTo>
                  <a:pt x="6188180" y="236299"/>
                </a:lnTo>
                <a:lnTo>
                  <a:pt x="6229130" y="261870"/>
                </a:lnTo>
                <a:lnTo>
                  <a:pt x="6270122" y="287844"/>
                </a:lnTo>
                <a:lnTo>
                  <a:pt x="6311170" y="314357"/>
                </a:lnTo>
                <a:lnTo>
                  <a:pt x="6352287" y="341543"/>
                </a:lnTo>
                <a:lnTo>
                  <a:pt x="6723664" y="598989"/>
                </a:lnTo>
                <a:lnTo>
                  <a:pt x="6942616" y="740708"/>
                </a:lnTo>
                <a:lnTo>
                  <a:pt x="7231465" y="940944"/>
                </a:lnTo>
                <a:lnTo>
                  <a:pt x="7355642" y="1030478"/>
                </a:lnTo>
                <a:lnTo>
                  <a:pt x="7438526" y="1091122"/>
                </a:lnTo>
                <a:lnTo>
                  <a:pt x="7521510" y="1152744"/>
                </a:lnTo>
                <a:lnTo>
                  <a:pt x="7604616" y="1215531"/>
                </a:lnTo>
                <a:lnTo>
                  <a:pt x="7646219" y="1247419"/>
                </a:lnTo>
                <a:lnTo>
                  <a:pt x="7687861" y="1279667"/>
                </a:lnTo>
                <a:lnTo>
                  <a:pt x="7729541" y="1312299"/>
                </a:lnTo>
                <a:lnTo>
                  <a:pt x="7758632" y="1346646"/>
                </a:lnTo>
                <a:lnTo>
                  <a:pt x="7800399" y="1380114"/>
                </a:lnTo>
                <a:lnTo>
                  <a:pt x="7842214" y="1414036"/>
                </a:lnTo>
                <a:lnTo>
                  <a:pt x="7884077" y="1448435"/>
                </a:lnTo>
                <a:lnTo>
                  <a:pt x="7913360" y="1484640"/>
                </a:lnTo>
                <a:lnTo>
                  <a:pt x="7955330" y="1520060"/>
                </a:lnTo>
                <a:lnTo>
                  <a:pt x="7984723" y="1557334"/>
                </a:lnTo>
                <a:lnTo>
                  <a:pt x="8026808" y="1593869"/>
                </a:lnTo>
                <a:lnTo>
                  <a:pt x="8085898" y="1671353"/>
                </a:lnTo>
                <a:lnTo>
                  <a:pt x="8128174" y="1709734"/>
                </a:lnTo>
                <a:lnTo>
                  <a:pt x="8157886" y="1750083"/>
                </a:lnTo>
                <a:lnTo>
                  <a:pt x="8217525" y="1832860"/>
                </a:lnTo>
                <a:lnTo>
                  <a:pt x="8247242" y="1873263"/>
                </a:lnTo>
                <a:lnTo>
                  <a:pt x="8396253" y="2079385"/>
                </a:lnTo>
                <a:lnTo>
                  <a:pt x="8413503" y="2122687"/>
                </a:lnTo>
                <a:lnTo>
                  <a:pt x="8473340" y="2207388"/>
                </a:lnTo>
                <a:lnTo>
                  <a:pt x="8490327" y="2248146"/>
                </a:lnTo>
                <a:lnTo>
                  <a:pt x="8452023" y="2248142"/>
                </a:lnTo>
                <a:lnTo>
                  <a:pt x="8451958" y="2247512"/>
                </a:lnTo>
                <a:lnTo>
                  <a:pt x="8421788" y="2202740"/>
                </a:lnTo>
                <a:lnTo>
                  <a:pt x="8391744" y="2159177"/>
                </a:lnTo>
                <a:lnTo>
                  <a:pt x="8374357" y="2114549"/>
                </a:lnTo>
                <a:lnTo>
                  <a:pt x="8194766" y="1859697"/>
                </a:lnTo>
                <a:lnTo>
                  <a:pt x="8135458" y="1780109"/>
                </a:lnTo>
                <a:lnTo>
                  <a:pt x="8076401" y="1702956"/>
                </a:lnTo>
                <a:lnTo>
                  <a:pt x="8034330" y="1666554"/>
                </a:lnTo>
                <a:lnTo>
                  <a:pt x="7975624" y="1592779"/>
                </a:lnTo>
                <a:lnTo>
                  <a:pt x="7933719" y="1557985"/>
                </a:lnTo>
                <a:lnTo>
                  <a:pt x="7904499" y="1522382"/>
                </a:lnTo>
                <a:lnTo>
                  <a:pt x="7862695" y="1488569"/>
                </a:lnTo>
                <a:lnTo>
                  <a:pt x="7833573" y="1453911"/>
                </a:lnTo>
                <a:lnTo>
                  <a:pt x="7791863" y="1421005"/>
                </a:lnTo>
                <a:lnTo>
                  <a:pt x="7750198" y="1388526"/>
                </a:lnTo>
                <a:lnTo>
                  <a:pt x="7721208" y="1355148"/>
                </a:lnTo>
                <a:lnTo>
                  <a:pt x="7679626" y="1323467"/>
                </a:lnTo>
                <a:lnTo>
                  <a:pt x="7638082" y="1292159"/>
                </a:lnTo>
                <a:lnTo>
                  <a:pt x="7609207" y="1259898"/>
                </a:lnTo>
                <a:lnTo>
                  <a:pt x="7567735" y="1229279"/>
                </a:lnTo>
                <a:lnTo>
                  <a:pt x="7484887" y="1168976"/>
                </a:lnTo>
                <a:lnTo>
                  <a:pt x="7402155" y="1109798"/>
                </a:lnTo>
                <a:lnTo>
                  <a:pt x="7373461" y="1079278"/>
                </a:lnTo>
                <a:lnTo>
                  <a:pt x="7290875" y="1021514"/>
                </a:lnTo>
                <a:lnTo>
                  <a:pt x="7249613" y="992926"/>
                </a:lnTo>
                <a:lnTo>
                  <a:pt x="7125420" y="903241"/>
                </a:lnTo>
                <a:lnTo>
                  <a:pt x="7071402" y="874770"/>
                </a:lnTo>
                <a:lnTo>
                  <a:pt x="6781840" y="667643"/>
                </a:lnTo>
                <a:lnTo>
                  <a:pt x="6727857" y="639511"/>
                </a:lnTo>
                <a:lnTo>
                  <a:pt x="6438468" y="434053"/>
                </a:lnTo>
                <a:lnTo>
                  <a:pt x="6384500" y="406060"/>
                </a:lnTo>
                <a:lnTo>
                  <a:pt x="6343164" y="376762"/>
                </a:lnTo>
                <a:lnTo>
                  <a:pt x="6260869" y="321808"/>
                </a:lnTo>
                <a:lnTo>
                  <a:pt x="6219757" y="294667"/>
                </a:lnTo>
                <a:lnTo>
                  <a:pt x="6178686" y="267929"/>
                </a:lnTo>
                <a:lnTo>
                  <a:pt x="6137671" y="241731"/>
                </a:lnTo>
                <a:lnTo>
                  <a:pt x="6096726" y="216204"/>
                </a:lnTo>
                <a:lnTo>
                  <a:pt x="6043156" y="192068"/>
                </a:lnTo>
                <a:lnTo>
                  <a:pt x="6002399" y="168361"/>
                </a:lnTo>
                <a:lnTo>
                  <a:pt x="5961824" y="146408"/>
                </a:lnTo>
                <a:lnTo>
                  <a:pt x="5908799" y="127534"/>
                </a:lnTo>
                <a:lnTo>
                  <a:pt x="5868592" y="109140"/>
                </a:lnTo>
                <a:lnTo>
                  <a:pt x="5815939" y="93859"/>
                </a:lnTo>
                <a:lnTo>
                  <a:pt x="5776107" y="79091"/>
                </a:lnTo>
                <a:lnTo>
                  <a:pt x="5723832" y="67468"/>
                </a:lnTo>
                <a:lnTo>
                  <a:pt x="5684383" y="56393"/>
                </a:lnTo>
                <a:lnTo>
                  <a:pt x="5632494" y="48496"/>
                </a:lnTo>
                <a:lnTo>
                  <a:pt x="5593433" y="41180"/>
                </a:lnTo>
                <a:lnTo>
                  <a:pt x="5541937" y="37077"/>
                </a:lnTo>
                <a:lnTo>
                  <a:pt x="5490640" y="34895"/>
                </a:lnTo>
                <a:lnTo>
                  <a:pt x="5452176" y="33345"/>
                </a:lnTo>
                <a:lnTo>
                  <a:pt x="5401282" y="35057"/>
                </a:lnTo>
                <a:lnTo>
                  <a:pt x="5350592" y="38740"/>
                </a:lnTo>
                <a:lnTo>
                  <a:pt x="5312740" y="43105"/>
                </a:lnTo>
                <a:lnTo>
                  <a:pt x="5262463" y="50783"/>
                </a:lnTo>
                <a:lnTo>
                  <a:pt x="5212396" y="60483"/>
                </a:lnTo>
                <a:lnTo>
                  <a:pt x="5162540" y="72222"/>
                </a:lnTo>
                <a:lnTo>
                  <a:pt x="5125528" y="84709"/>
                </a:lnTo>
                <a:lnTo>
                  <a:pt x="5076099" y="100576"/>
                </a:lnTo>
                <a:lnTo>
                  <a:pt x="5026886" y="118532"/>
                </a:lnTo>
                <a:lnTo>
                  <a:pt x="4977891" y="138594"/>
                </a:lnTo>
                <a:lnTo>
                  <a:pt x="4929116" y="160778"/>
                </a:lnTo>
                <a:lnTo>
                  <a:pt x="4880275" y="182330"/>
                </a:lnTo>
                <a:lnTo>
                  <a:pt x="4831413" y="203679"/>
                </a:lnTo>
                <a:lnTo>
                  <a:pt x="4795165" y="223534"/>
                </a:lnTo>
                <a:lnTo>
                  <a:pt x="4746266" y="244527"/>
                </a:lnTo>
                <a:lnTo>
                  <a:pt x="4697352" y="265367"/>
                </a:lnTo>
                <a:lnTo>
                  <a:pt x="4648423" y="286071"/>
                </a:lnTo>
                <a:lnTo>
                  <a:pt x="4612115" y="305347"/>
                </a:lnTo>
                <a:lnTo>
                  <a:pt x="4563163" y="325829"/>
                </a:lnTo>
                <a:lnTo>
                  <a:pt x="4514203" y="346225"/>
                </a:lnTo>
                <a:lnTo>
                  <a:pt x="4465235" y="366551"/>
                </a:lnTo>
                <a:lnTo>
                  <a:pt x="4428895" y="385517"/>
                </a:lnTo>
                <a:lnTo>
                  <a:pt x="4294593" y="444883"/>
                </a:lnTo>
                <a:lnTo>
                  <a:pt x="4196641" y="485375"/>
                </a:lnTo>
                <a:lnTo>
                  <a:pt x="4147671" y="505685"/>
                </a:lnTo>
                <a:lnTo>
                  <a:pt x="4111341" y="524751"/>
                </a:lnTo>
                <a:lnTo>
                  <a:pt x="4062387" y="545207"/>
                </a:lnTo>
                <a:lnTo>
                  <a:pt x="4013443" y="565760"/>
                </a:lnTo>
                <a:lnTo>
                  <a:pt x="3964510" y="586428"/>
                </a:lnTo>
                <a:lnTo>
                  <a:pt x="3928224" y="605920"/>
                </a:lnTo>
                <a:lnTo>
                  <a:pt x="3879321" y="626867"/>
                </a:lnTo>
                <a:lnTo>
                  <a:pt x="3830521" y="648818"/>
                </a:lnTo>
                <a:lnTo>
                  <a:pt x="3781669" y="670261"/>
                </a:lnTo>
                <a:lnTo>
                  <a:pt x="3745391" y="689829"/>
                </a:lnTo>
                <a:lnTo>
                  <a:pt x="3696415" y="710075"/>
                </a:lnTo>
                <a:lnTo>
                  <a:pt x="3647368" y="729634"/>
                </a:lnTo>
                <a:lnTo>
                  <a:pt x="3598244" y="748446"/>
                </a:lnTo>
                <a:lnTo>
                  <a:pt x="3549036" y="766449"/>
                </a:lnTo>
                <a:lnTo>
                  <a:pt x="3499738" y="783586"/>
                </a:lnTo>
                <a:lnTo>
                  <a:pt x="3450344" y="799796"/>
                </a:lnTo>
                <a:lnTo>
                  <a:pt x="3400848" y="815019"/>
                </a:lnTo>
                <a:lnTo>
                  <a:pt x="3351244" y="829195"/>
                </a:lnTo>
                <a:lnTo>
                  <a:pt x="3301526" y="842264"/>
                </a:lnTo>
                <a:lnTo>
                  <a:pt x="3251686" y="854168"/>
                </a:lnTo>
                <a:lnTo>
                  <a:pt x="3201720" y="864845"/>
                </a:lnTo>
                <a:lnTo>
                  <a:pt x="3151621" y="874236"/>
                </a:lnTo>
                <a:lnTo>
                  <a:pt x="3101382" y="882282"/>
                </a:lnTo>
                <a:lnTo>
                  <a:pt x="3050998" y="888922"/>
                </a:lnTo>
                <a:lnTo>
                  <a:pt x="3000462" y="894097"/>
                </a:lnTo>
                <a:lnTo>
                  <a:pt x="2949861" y="898646"/>
                </a:lnTo>
                <a:lnTo>
                  <a:pt x="2899214" y="902741"/>
                </a:lnTo>
                <a:lnTo>
                  <a:pt x="2848520" y="906384"/>
                </a:lnTo>
                <a:lnTo>
                  <a:pt x="2797779" y="909576"/>
                </a:lnTo>
                <a:lnTo>
                  <a:pt x="2746991" y="912316"/>
                </a:lnTo>
                <a:lnTo>
                  <a:pt x="2696157" y="914607"/>
                </a:lnTo>
                <a:lnTo>
                  <a:pt x="2645276" y="916450"/>
                </a:lnTo>
                <a:lnTo>
                  <a:pt x="2594349" y="917844"/>
                </a:lnTo>
                <a:lnTo>
                  <a:pt x="2543376" y="918791"/>
                </a:lnTo>
                <a:lnTo>
                  <a:pt x="2492356" y="919292"/>
                </a:lnTo>
                <a:lnTo>
                  <a:pt x="2441291" y="919348"/>
                </a:lnTo>
                <a:lnTo>
                  <a:pt x="2390179" y="918959"/>
                </a:lnTo>
                <a:lnTo>
                  <a:pt x="2351654" y="916819"/>
                </a:lnTo>
                <a:lnTo>
                  <a:pt x="2300451" y="915544"/>
                </a:lnTo>
                <a:lnTo>
                  <a:pt x="2249202" y="913828"/>
                </a:lnTo>
                <a:lnTo>
                  <a:pt x="2197907" y="911670"/>
                </a:lnTo>
                <a:lnTo>
                  <a:pt x="2146567" y="909073"/>
                </a:lnTo>
                <a:lnTo>
                  <a:pt x="2095181" y="906036"/>
                </a:lnTo>
                <a:lnTo>
                  <a:pt x="2043750" y="902561"/>
                </a:lnTo>
                <a:lnTo>
                  <a:pt x="1992274" y="898649"/>
                </a:lnTo>
                <a:lnTo>
                  <a:pt x="1940753" y="894301"/>
                </a:lnTo>
                <a:lnTo>
                  <a:pt x="1901819" y="888209"/>
                </a:lnTo>
                <a:lnTo>
                  <a:pt x="1850207" y="882990"/>
                </a:lnTo>
                <a:lnTo>
                  <a:pt x="1798551" y="877338"/>
                </a:lnTo>
                <a:lnTo>
                  <a:pt x="1746850" y="871252"/>
                </a:lnTo>
                <a:lnTo>
                  <a:pt x="1695104" y="864735"/>
                </a:lnTo>
                <a:lnTo>
                  <a:pt x="1643313" y="857786"/>
                </a:lnTo>
                <a:lnTo>
                  <a:pt x="1591478" y="850408"/>
                </a:lnTo>
                <a:lnTo>
                  <a:pt x="1552231" y="841292"/>
                </a:lnTo>
                <a:lnTo>
                  <a:pt x="1500307" y="833056"/>
                </a:lnTo>
                <a:lnTo>
                  <a:pt x="1448339" y="824392"/>
                </a:lnTo>
                <a:lnTo>
                  <a:pt x="1396327" y="815301"/>
                </a:lnTo>
                <a:lnTo>
                  <a:pt x="1344246" y="805543"/>
                </a:lnTo>
                <a:lnTo>
                  <a:pt x="1304903" y="795503"/>
                </a:lnTo>
                <a:lnTo>
                  <a:pt x="1253033" y="787787"/>
                </a:lnTo>
                <a:lnTo>
                  <a:pt x="1201268" y="781079"/>
                </a:lnTo>
                <a:lnTo>
                  <a:pt x="1149605" y="775369"/>
                </a:lnTo>
                <a:lnTo>
                  <a:pt x="1110678" y="769343"/>
                </a:lnTo>
                <a:lnTo>
                  <a:pt x="1059220" y="765605"/>
                </a:lnTo>
                <a:lnTo>
                  <a:pt x="1007863" y="762841"/>
                </a:lnTo>
                <a:lnTo>
                  <a:pt x="956605" y="761042"/>
                </a:lnTo>
                <a:lnTo>
                  <a:pt x="905446" y="760198"/>
                </a:lnTo>
                <a:lnTo>
                  <a:pt x="867018" y="758995"/>
                </a:lnTo>
                <a:lnTo>
                  <a:pt x="816055" y="760037"/>
                </a:lnTo>
                <a:lnTo>
                  <a:pt x="765188" y="762010"/>
                </a:lnTo>
                <a:lnTo>
                  <a:pt x="714416" y="764904"/>
                </a:lnTo>
                <a:lnTo>
                  <a:pt x="663738" y="768712"/>
                </a:lnTo>
                <a:lnTo>
                  <a:pt x="625817" y="772407"/>
                </a:lnTo>
                <a:lnTo>
                  <a:pt x="575708" y="781699"/>
                </a:lnTo>
                <a:lnTo>
                  <a:pt x="526026" y="795129"/>
                </a:lnTo>
                <a:lnTo>
                  <a:pt x="489390" y="811238"/>
                </a:lnTo>
                <a:lnTo>
                  <a:pt x="440518" y="832490"/>
                </a:lnTo>
                <a:lnTo>
                  <a:pt x="404660" y="856119"/>
                </a:lnTo>
                <a:lnTo>
                  <a:pt x="369168" y="883279"/>
                </a:lnTo>
                <a:lnTo>
                  <a:pt x="334025" y="913821"/>
                </a:lnTo>
                <a:lnTo>
                  <a:pt x="299217" y="947593"/>
                </a:lnTo>
                <a:lnTo>
                  <a:pt x="264727" y="984443"/>
                </a:lnTo>
                <a:lnTo>
                  <a:pt x="243173" y="1022912"/>
                </a:lnTo>
                <a:lnTo>
                  <a:pt x="221906" y="1064157"/>
                </a:lnTo>
                <a:lnTo>
                  <a:pt x="180216" y="1154794"/>
                </a:lnTo>
                <a:lnTo>
                  <a:pt x="138822" y="1248301"/>
                </a:lnTo>
                <a:lnTo>
                  <a:pt x="118237" y="1296131"/>
                </a:lnTo>
                <a:lnTo>
                  <a:pt x="102554" y="1391330"/>
                </a:lnTo>
                <a:lnTo>
                  <a:pt x="82191" y="1441314"/>
                </a:lnTo>
                <a:lnTo>
                  <a:pt x="43758" y="1686791"/>
                </a:lnTo>
                <a:lnTo>
                  <a:pt x="48728" y="1734811"/>
                </a:lnTo>
                <a:lnTo>
                  <a:pt x="33432" y="1833747"/>
                </a:lnTo>
                <a:close/>
              </a:path>
              <a:path w="8490585" h="2248534">
                <a:moveTo>
                  <a:pt x="3993601" y="2247689"/>
                </a:moveTo>
                <a:lnTo>
                  <a:pt x="8451958" y="2247512"/>
                </a:lnTo>
                <a:lnTo>
                  <a:pt x="8452023" y="2248142"/>
                </a:lnTo>
                <a:lnTo>
                  <a:pt x="3993601" y="2247689"/>
                </a:lnTo>
                <a:close/>
              </a:path>
              <a:path w="8490585" h="2248534">
                <a:moveTo>
                  <a:pt x="76290" y="2247844"/>
                </a:moveTo>
                <a:lnTo>
                  <a:pt x="76233" y="2247290"/>
                </a:lnTo>
                <a:lnTo>
                  <a:pt x="3993601" y="2247689"/>
                </a:lnTo>
                <a:lnTo>
                  <a:pt x="76290" y="2247844"/>
                </a:lnTo>
                <a:close/>
              </a:path>
              <a:path w="8490585" h="2248534">
                <a:moveTo>
                  <a:pt x="50697" y="2247288"/>
                </a:moveTo>
                <a:lnTo>
                  <a:pt x="2351" y="1780163"/>
                </a:lnTo>
                <a:lnTo>
                  <a:pt x="17408" y="1678919"/>
                </a:lnTo>
                <a:lnTo>
                  <a:pt x="38429" y="1882022"/>
                </a:lnTo>
                <a:lnTo>
                  <a:pt x="30799" y="1931664"/>
                </a:lnTo>
                <a:lnTo>
                  <a:pt x="63465" y="2247289"/>
                </a:lnTo>
                <a:lnTo>
                  <a:pt x="50697" y="2247288"/>
                </a:lnTo>
                <a:close/>
              </a:path>
              <a:path w="8490585" h="2248534">
                <a:moveTo>
                  <a:pt x="63465" y="2247289"/>
                </a:moveTo>
                <a:lnTo>
                  <a:pt x="55857" y="2173780"/>
                </a:lnTo>
                <a:lnTo>
                  <a:pt x="73501" y="2220896"/>
                </a:lnTo>
                <a:lnTo>
                  <a:pt x="76233" y="2247290"/>
                </a:lnTo>
                <a:lnTo>
                  <a:pt x="63465" y="2247289"/>
                </a:lnTo>
                <a:close/>
              </a:path>
              <a:path w="8490585" h="2248534">
                <a:moveTo>
                  <a:pt x="31154" y="2181830"/>
                </a:moveTo>
                <a:lnTo>
                  <a:pt x="0" y="1880809"/>
                </a:lnTo>
                <a:lnTo>
                  <a:pt x="7484" y="1829761"/>
                </a:lnTo>
                <a:lnTo>
                  <a:pt x="48890" y="2229826"/>
                </a:lnTo>
                <a:lnTo>
                  <a:pt x="31154" y="2181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CCB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207009" y="2597422"/>
            <a:ext cx="4502785" cy="6149340"/>
            <a:chOff x="1207009" y="2597422"/>
            <a:chExt cx="4502785" cy="6149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939" y="2799352"/>
              <a:ext cx="4098748" cy="5745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7509" y="2787922"/>
              <a:ext cx="4121785" cy="5768340"/>
            </a:xfrm>
            <a:custGeom>
              <a:avLst/>
              <a:gdLst/>
              <a:ahLst/>
              <a:cxnLst/>
              <a:rect l="l" t="t" r="r" b="b"/>
              <a:pathLst>
                <a:path w="4121785" h="5768340">
                  <a:moveTo>
                    <a:pt x="0" y="4815639"/>
                  </a:moveTo>
                  <a:lnTo>
                    <a:pt x="1165" y="4863177"/>
                  </a:lnTo>
                  <a:lnTo>
                    <a:pt x="4626" y="4910113"/>
                  </a:lnTo>
                  <a:lnTo>
                    <a:pt x="10327" y="4956390"/>
                  </a:lnTo>
                  <a:lnTo>
                    <a:pt x="18214" y="5001956"/>
                  </a:lnTo>
                  <a:lnTo>
                    <a:pt x="28232" y="5046754"/>
                  </a:lnTo>
                  <a:lnTo>
                    <a:pt x="40326" y="5090730"/>
                  </a:lnTo>
                  <a:lnTo>
                    <a:pt x="54443" y="5133831"/>
                  </a:lnTo>
                  <a:lnTo>
                    <a:pt x="70528" y="5176000"/>
                  </a:lnTo>
                  <a:lnTo>
                    <a:pt x="88525" y="5217185"/>
                  </a:lnTo>
                  <a:lnTo>
                    <a:pt x="108381" y="5257329"/>
                  </a:lnTo>
                  <a:lnTo>
                    <a:pt x="130040" y="5296379"/>
                  </a:lnTo>
                  <a:lnTo>
                    <a:pt x="153449" y="5334280"/>
                  </a:lnTo>
                  <a:lnTo>
                    <a:pt x="178553" y="5370977"/>
                  </a:lnTo>
                  <a:lnTo>
                    <a:pt x="205296" y="5406416"/>
                  </a:lnTo>
                  <a:lnTo>
                    <a:pt x="233625" y="5440543"/>
                  </a:lnTo>
                  <a:lnTo>
                    <a:pt x="263486" y="5473302"/>
                  </a:lnTo>
                  <a:lnTo>
                    <a:pt x="294822" y="5504639"/>
                  </a:lnTo>
                  <a:lnTo>
                    <a:pt x="327581" y="5534500"/>
                  </a:lnTo>
                  <a:lnTo>
                    <a:pt x="361706" y="5562830"/>
                  </a:lnTo>
                  <a:lnTo>
                    <a:pt x="397145" y="5589574"/>
                  </a:lnTo>
                  <a:lnTo>
                    <a:pt x="433842" y="5614678"/>
                  </a:lnTo>
                  <a:lnTo>
                    <a:pt x="471742" y="5638087"/>
                  </a:lnTo>
                  <a:lnTo>
                    <a:pt x="510791" y="5659747"/>
                  </a:lnTo>
                  <a:lnTo>
                    <a:pt x="550935" y="5679603"/>
                  </a:lnTo>
                  <a:lnTo>
                    <a:pt x="592118" y="5697601"/>
                  </a:lnTo>
                  <a:lnTo>
                    <a:pt x="634287" y="5713686"/>
                  </a:lnTo>
                  <a:lnTo>
                    <a:pt x="677387" y="5727803"/>
                  </a:lnTo>
                  <a:lnTo>
                    <a:pt x="721362" y="5739898"/>
                  </a:lnTo>
                  <a:lnTo>
                    <a:pt x="766160" y="5749916"/>
                  </a:lnTo>
                  <a:lnTo>
                    <a:pt x="811724" y="5757803"/>
                  </a:lnTo>
                  <a:lnTo>
                    <a:pt x="858001" y="5763504"/>
                  </a:lnTo>
                  <a:lnTo>
                    <a:pt x="904936" y="5766965"/>
                  </a:lnTo>
                  <a:lnTo>
                    <a:pt x="952474" y="5768130"/>
                  </a:lnTo>
                  <a:lnTo>
                    <a:pt x="3169022" y="5768130"/>
                  </a:lnTo>
                  <a:lnTo>
                    <a:pt x="3216560" y="5766965"/>
                  </a:lnTo>
                  <a:lnTo>
                    <a:pt x="3263495" y="5763504"/>
                  </a:lnTo>
                  <a:lnTo>
                    <a:pt x="3309772" y="5757803"/>
                  </a:lnTo>
                  <a:lnTo>
                    <a:pt x="3355336" y="5749916"/>
                  </a:lnTo>
                  <a:lnTo>
                    <a:pt x="3400133" y="5739898"/>
                  </a:lnTo>
                  <a:lnTo>
                    <a:pt x="3444109" y="5727803"/>
                  </a:lnTo>
                  <a:lnTo>
                    <a:pt x="3487209" y="5713686"/>
                  </a:lnTo>
                  <a:lnTo>
                    <a:pt x="3529378" y="5697601"/>
                  </a:lnTo>
                  <a:lnTo>
                    <a:pt x="3570561" y="5679603"/>
                  </a:lnTo>
                  <a:lnTo>
                    <a:pt x="3610705" y="5659747"/>
                  </a:lnTo>
                  <a:lnTo>
                    <a:pt x="3649754" y="5638087"/>
                  </a:lnTo>
                  <a:lnTo>
                    <a:pt x="3687654" y="5614678"/>
                  </a:lnTo>
                  <a:lnTo>
                    <a:pt x="3724351" y="5589574"/>
                  </a:lnTo>
                  <a:lnTo>
                    <a:pt x="3759789" y="5562830"/>
                  </a:lnTo>
                  <a:lnTo>
                    <a:pt x="3793915" y="5534500"/>
                  </a:lnTo>
                  <a:lnTo>
                    <a:pt x="3826674" y="5504639"/>
                  </a:lnTo>
                  <a:lnTo>
                    <a:pt x="3858010" y="5473302"/>
                  </a:lnTo>
                  <a:lnTo>
                    <a:pt x="3887871" y="5440543"/>
                  </a:lnTo>
                  <a:lnTo>
                    <a:pt x="3916200" y="5406416"/>
                  </a:lnTo>
                  <a:lnTo>
                    <a:pt x="3942943" y="5370977"/>
                  </a:lnTo>
                  <a:lnTo>
                    <a:pt x="3968047" y="5334280"/>
                  </a:lnTo>
                  <a:lnTo>
                    <a:pt x="3991456" y="5296379"/>
                  </a:lnTo>
                  <a:lnTo>
                    <a:pt x="4013115" y="5257329"/>
                  </a:lnTo>
                  <a:lnTo>
                    <a:pt x="4032971" y="5217185"/>
                  </a:lnTo>
                  <a:lnTo>
                    <a:pt x="4050968" y="5176000"/>
                  </a:lnTo>
                  <a:lnTo>
                    <a:pt x="4067053" y="5133831"/>
                  </a:lnTo>
                  <a:lnTo>
                    <a:pt x="4081170" y="5090730"/>
                  </a:lnTo>
                  <a:lnTo>
                    <a:pt x="4093264" y="5046754"/>
                  </a:lnTo>
                  <a:lnTo>
                    <a:pt x="4103282" y="5001956"/>
                  </a:lnTo>
                  <a:lnTo>
                    <a:pt x="4111169" y="4956390"/>
                  </a:lnTo>
                  <a:lnTo>
                    <a:pt x="4116870" y="4910113"/>
                  </a:lnTo>
                  <a:lnTo>
                    <a:pt x="4120331" y="4863177"/>
                  </a:lnTo>
                  <a:lnTo>
                    <a:pt x="4121496" y="4815638"/>
                  </a:lnTo>
                  <a:lnTo>
                    <a:pt x="4121496" y="952491"/>
                  </a:lnTo>
                  <a:lnTo>
                    <a:pt x="4120331" y="904952"/>
                  </a:lnTo>
                  <a:lnTo>
                    <a:pt x="4116870" y="858016"/>
                  </a:lnTo>
                  <a:lnTo>
                    <a:pt x="4111169" y="811739"/>
                  </a:lnTo>
                  <a:lnTo>
                    <a:pt x="4103282" y="766173"/>
                  </a:lnTo>
                  <a:lnTo>
                    <a:pt x="4093264" y="721375"/>
                  </a:lnTo>
                  <a:lnTo>
                    <a:pt x="4081170" y="677399"/>
                  </a:lnTo>
                  <a:lnTo>
                    <a:pt x="4067053" y="634298"/>
                  </a:lnTo>
                  <a:lnTo>
                    <a:pt x="4050968" y="592129"/>
                  </a:lnTo>
                  <a:lnTo>
                    <a:pt x="4032971" y="550944"/>
                  </a:lnTo>
                  <a:lnTo>
                    <a:pt x="4013115" y="510800"/>
                  </a:lnTo>
                  <a:lnTo>
                    <a:pt x="3991456" y="471750"/>
                  </a:lnTo>
                  <a:lnTo>
                    <a:pt x="3968047" y="433849"/>
                  </a:lnTo>
                  <a:lnTo>
                    <a:pt x="3942943" y="397152"/>
                  </a:lnTo>
                  <a:lnTo>
                    <a:pt x="3916200" y="361713"/>
                  </a:lnTo>
                  <a:lnTo>
                    <a:pt x="3887871" y="327586"/>
                  </a:lnTo>
                  <a:lnTo>
                    <a:pt x="3858010" y="294827"/>
                  </a:lnTo>
                  <a:lnTo>
                    <a:pt x="3826674" y="263490"/>
                  </a:lnTo>
                  <a:lnTo>
                    <a:pt x="3793915" y="233629"/>
                  </a:lnTo>
                  <a:lnTo>
                    <a:pt x="3759789" y="205300"/>
                  </a:lnTo>
                  <a:lnTo>
                    <a:pt x="3724351" y="178555"/>
                  </a:lnTo>
                  <a:lnTo>
                    <a:pt x="3687654" y="153451"/>
                  </a:lnTo>
                  <a:lnTo>
                    <a:pt x="3649754" y="130042"/>
                  </a:lnTo>
                  <a:lnTo>
                    <a:pt x="3610705" y="108382"/>
                  </a:lnTo>
                  <a:lnTo>
                    <a:pt x="3570561" y="88526"/>
                  </a:lnTo>
                  <a:lnTo>
                    <a:pt x="3529378" y="70528"/>
                  </a:lnTo>
                  <a:lnTo>
                    <a:pt x="3487209" y="54444"/>
                  </a:lnTo>
                  <a:lnTo>
                    <a:pt x="3444109" y="40327"/>
                  </a:lnTo>
                  <a:lnTo>
                    <a:pt x="3400133" y="28232"/>
                  </a:lnTo>
                  <a:lnTo>
                    <a:pt x="3355336" y="18213"/>
                  </a:lnTo>
                  <a:lnTo>
                    <a:pt x="3309772" y="10327"/>
                  </a:lnTo>
                  <a:lnTo>
                    <a:pt x="3263495" y="4625"/>
                  </a:lnTo>
                  <a:lnTo>
                    <a:pt x="3216560" y="1165"/>
                  </a:lnTo>
                  <a:lnTo>
                    <a:pt x="3169040" y="0"/>
                  </a:lnTo>
                </a:path>
              </a:pathLst>
            </a:custGeom>
            <a:ln w="380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527" y="681049"/>
            <a:ext cx="6277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900"/>
              <a:t>About</a:t>
            </a:r>
            <a:r>
              <a:rPr dirty="0" sz="9600" spc="245"/>
              <a:t> </a:t>
            </a:r>
            <a:r>
              <a:rPr dirty="0" sz="9600" spc="1705"/>
              <a:t>Me</a:t>
            </a:r>
            <a:endParaRPr sz="96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2248796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3829946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4620521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5411096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6992246"/>
            <a:ext cx="114300" cy="1142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1899" y="7782821"/>
            <a:ext cx="114300" cy="1142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94429" y="2010259"/>
            <a:ext cx="9753600" cy="60363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40335">
              <a:lnSpc>
                <a:spcPct val="100000"/>
              </a:lnSpc>
              <a:spcBef>
                <a:spcPts val="125"/>
              </a:spcBef>
              <a:tabLst>
                <a:tab pos="1953260" algn="l"/>
                <a:tab pos="2628900" algn="l"/>
                <a:tab pos="3054985" algn="l"/>
                <a:tab pos="4599305" algn="l"/>
                <a:tab pos="5173980" algn="l"/>
                <a:tab pos="7181850" algn="l"/>
                <a:tab pos="8284209" algn="l"/>
              </a:tabLst>
            </a:pPr>
            <a:r>
              <a:rPr dirty="0" sz="3100" spc="425">
                <a:latin typeface="Microsoft Sans Serif"/>
                <a:cs typeface="Microsoft Sans Serif"/>
              </a:rPr>
              <a:t>Started	</a:t>
            </a:r>
            <a:r>
              <a:rPr dirty="0" sz="3100" spc="380">
                <a:latin typeface="Microsoft Sans Serif"/>
                <a:cs typeface="Microsoft Sans Serif"/>
              </a:rPr>
              <a:t>as	</a:t>
            </a:r>
            <a:r>
              <a:rPr dirty="0" sz="3100" spc="350">
                <a:latin typeface="Microsoft Sans Serif"/>
                <a:cs typeface="Microsoft Sans Serif"/>
              </a:rPr>
              <a:t>a	</a:t>
            </a:r>
            <a:r>
              <a:rPr dirty="0" sz="3100" spc="400">
                <a:latin typeface="Microsoft Sans Serif"/>
                <a:cs typeface="Microsoft Sans Serif"/>
              </a:rPr>
              <a:t>senior	</a:t>
            </a:r>
            <a:r>
              <a:rPr dirty="0" sz="3100" spc="330">
                <a:latin typeface="Microsoft Sans Serif"/>
                <a:cs typeface="Microsoft Sans Serif"/>
              </a:rPr>
              <a:t>at	</a:t>
            </a:r>
            <a:r>
              <a:rPr dirty="0" sz="3100" spc="520">
                <a:latin typeface="Microsoft Sans Serif"/>
                <a:cs typeface="Microsoft Sans Serif"/>
              </a:rPr>
              <a:t>Ramsay	</a:t>
            </a:r>
            <a:r>
              <a:rPr dirty="0" sz="3100" spc="245">
                <a:latin typeface="Microsoft Sans Serif"/>
                <a:cs typeface="Microsoft Sans Serif"/>
              </a:rPr>
              <a:t>High	</a:t>
            </a:r>
            <a:r>
              <a:rPr dirty="0" sz="3100" spc="165">
                <a:latin typeface="Microsoft Sans Serif"/>
                <a:cs typeface="Microsoft Sans Serif"/>
              </a:rPr>
              <a:t>in</a:t>
            </a:r>
            <a:endParaRPr sz="3100">
              <a:latin typeface="Microsoft Sans Serif"/>
              <a:cs typeface="Microsoft Sans Serif"/>
            </a:endParaRPr>
          </a:p>
          <a:p>
            <a:pPr algn="ctr" marL="140335">
              <a:lnSpc>
                <a:spcPct val="100000"/>
              </a:lnSpc>
              <a:spcBef>
                <a:spcPts val="2505"/>
              </a:spcBef>
              <a:tabLst>
                <a:tab pos="3059430" algn="l"/>
              </a:tabLst>
            </a:pPr>
            <a:r>
              <a:rPr dirty="0" sz="3100" spc="385">
                <a:latin typeface="Microsoft Sans Serif"/>
                <a:cs typeface="Microsoft Sans Serif"/>
              </a:rPr>
              <a:t>Birmingham,	</a:t>
            </a:r>
            <a:r>
              <a:rPr dirty="0" sz="3100" spc="290">
                <a:latin typeface="Microsoft Sans Serif"/>
                <a:cs typeface="Microsoft Sans Serif"/>
              </a:rPr>
              <a:t>Al</a:t>
            </a:r>
            <a:endParaRPr sz="3100">
              <a:latin typeface="Microsoft Sans Serif"/>
              <a:cs typeface="Microsoft Sans Serif"/>
            </a:endParaRPr>
          </a:p>
          <a:p>
            <a:pPr algn="ctr" marL="306705" marR="158750">
              <a:lnSpc>
                <a:spcPct val="167300"/>
              </a:lnSpc>
              <a:spcBef>
                <a:spcPts val="5"/>
              </a:spcBef>
              <a:tabLst>
                <a:tab pos="554355" algn="l"/>
                <a:tab pos="1313180" algn="l"/>
                <a:tab pos="1635760" algn="l"/>
                <a:tab pos="1882775" algn="l"/>
                <a:tab pos="1998980" algn="l"/>
                <a:tab pos="4175760" algn="l"/>
                <a:tab pos="4226560" algn="l"/>
                <a:tab pos="4448175" algn="l"/>
                <a:tab pos="5717540" algn="l"/>
                <a:tab pos="6383020" algn="l"/>
                <a:tab pos="7197090" algn="l"/>
                <a:tab pos="7302500" algn="l"/>
                <a:tab pos="7352030" algn="l"/>
              </a:tabLst>
            </a:pPr>
            <a:r>
              <a:rPr dirty="0" sz="3100" spc="-190">
                <a:latin typeface="Microsoft Sans Serif"/>
                <a:cs typeface="Microsoft Sans Serif"/>
              </a:rPr>
              <a:t>I	</a:t>
            </a:r>
            <a:r>
              <a:rPr dirty="0" sz="3100" spc="380">
                <a:latin typeface="Microsoft Sans Serif"/>
                <a:cs typeface="Microsoft Sans Serif"/>
              </a:rPr>
              <a:t>love	</a:t>
            </a:r>
            <a:r>
              <a:rPr dirty="0" sz="3100" spc="305">
                <a:latin typeface="Microsoft Sans Serif"/>
                <a:cs typeface="Microsoft Sans Serif"/>
              </a:rPr>
              <a:t>challenges,		</a:t>
            </a:r>
            <a:r>
              <a:rPr dirty="0" sz="3100" spc="495">
                <a:latin typeface="Microsoft Sans Serif"/>
                <a:cs typeface="Microsoft Sans Serif"/>
              </a:rPr>
              <a:t>mystery,	</a:t>
            </a:r>
            <a:r>
              <a:rPr dirty="0" sz="3100" spc="390">
                <a:latin typeface="Microsoft Sans Serif"/>
                <a:cs typeface="Microsoft Sans Serif"/>
              </a:rPr>
              <a:t>and			</a:t>
            </a:r>
            <a:r>
              <a:rPr dirty="0" sz="3100" spc="415">
                <a:latin typeface="Microsoft Sans Serif"/>
                <a:cs typeface="Microsoft Sans Serif"/>
              </a:rPr>
              <a:t>reading </a:t>
            </a:r>
            <a:r>
              <a:rPr dirty="0" sz="3100" spc="420">
                <a:latin typeface="Microsoft Sans Serif"/>
                <a:cs typeface="Microsoft Sans Serif"/>
              </a:rPr>
              <a:t> </a:t>
            </a:r>
            <a:r>
              <a:rPr dirty="0" sz="3100" spc="1405">
                <a:latin typeface="Microsoft Sans Serif"/>
                <a:cs typeface="Microsoft Sans Serif"/>
              </a:rPr>
              <a:t>W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114">
                <a:latin typeface="Microsoft Sans Serif"/>
                <a:cs typeface="Microsoft Sans Serif"/>
              </a:rPr>
              <a:t>l</a:t>
            </a:r>
            <a:r>
              <a:rPr dirty="0" sz="3100" spc="-50">
                <a:latin typeface="Microsoft Sans Serif"/>
                <a:cs typeface="Microsoft Sans Serif"/>
              </a:rPr>
              <a:t>l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390">
                <a:latin typeface="Microsoft Sans Serif"/>
                <a:cs typeface="Microsoft Sans Serif"/>
              </a:rPr>
              <a:t>b</a:t>
            </a:r>
            <a:r>
              <a:rPr dirty="0" sz="3100" spc="270">
                <a:latin typeface="Microsoft Sans Serif"/>
                <a:cs typeface="Microsoft Sans Serif"/>
              </a:rPr>
              <a:t>e</a:t>
            </a:r>
            <a:r>
              <a:rPr dirty="0" sz="3100">
                <a:latin typeface="Microsoft Sans Serif"/>
                <a:cs typeface="Microsoft Sans Serif"/>
              </a:rPr>
              <a:t>		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305">
                <a:latin typeface="Microsoft Sans Serif"/>
                <a:cs typeface="Microsoft Sans Serif"/>
              </a:rPr>
              <a:t>tt</a:t>
            </a:r>
            <a:r>
              <a:rPr dirty="0" sz="3100" spc="434">
                <a:latin typeface="Microsoft Sans Serif"/>
                <a:cs typeface="Microsoft Sans Serif"/>
              </a:rPr>
              <a:t>e</a:t>
            </a:r>
            <a:r>
              <a:rPr dirty="0" sz="3100" spc="375">
                <a:latin typeface="Microsoft Sans Serif"/>
                <a:cs typeface="Microsoft Sans Serif"/>
              </a:rPr>
              <a:t>n</a:t>
            </a:r>
            <a:r>
              <a:rPr dirty="0" sz="3100" spc="440">
                <a:latin typeface="Microsoft Sans Serif"/>
                <a:cs typeface="Microsoft Sans Serif"/>
              </a:rPr>
              <a:t>d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375">
                <a:latin typeface="Microsoft Sans Serif"/>
                <a:cs typeface="Microsoft Sans Serif"/>
              </a:rPr>
              <a:t>n</a:t>
            </a:r>
            <a:r>
              <a:rPr dirty="0" sz="3100" spc="170">
                <a:latin typeface="Microsoft Sans Serif"/>
                <a:cs typeface="Microsoft Sans Serif"/>
              </a:rPr>
              <a:t>g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1405">
                <a:latin typeface="Microsoft Sans Serif"/>
                <a:cs typeface="Microsoft Sans Serif"/>
              </a:rPr>
              <a:t>W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725">
                <a:latin typeface="Microsoft Sans Serif"/>
                <a:cs typeface="Microsoft Sans Serif"/>
              </a:rPr>
              <a:t>k</a:t>
            </a:r>
            <a:r>
              <a:rPr dirty="0" sz="3100" spc="270">
                <a:latin typeface="Microsoft Sans Serif"/>
                <a:cs typeface="Microsoft Sans Serif"/>
              </a:rPr>
              <a:t>e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185">
                <a:latin typeface="Microsoft Sans Serif"/>
                <a:cs typeface="Microsoft Sans Serif"/>
              </a:rPr>
              <a:t>F</a:t>
            </a:r>
            <a:r>
              <a:rPr dirty="0" sz="3100" spc="375">
                <a:latin typeface="Microsoft Sans Serif"/>
                <a:cs typeface="Microsoft Sans Serif"/>
              </a:rPr>
              <a:t>o</a:t>
            </a:r>
            <a:r>
              <a:rPr dirty="0" sz="3100" spc="840">
                <a:latin typeface="Microsoft Sans Serif"/>
                <a:cs typeface="Microsoft Sans Serif"/>
              </a:rPr>
              <a:t>r</a:t>
            </a:r>
            <a:r>
              <a:rPr dirty="0" sz="3100" spc="434">
                <a:latin typeface="Microsoft Sans Serif"/>
                <a:cs typeface="Microsoft Sans Serif"/>
              </a:rPr>
              <a:t>e</a:t>
            </a:r>
            <a:r>
              <a:rPr dirty="0" sz="3100" spc="409">
                <a:latin typeface="Microsoft Sans Serif"/>
                <a:cs typeface="Microsoft Sans Serif"/>
              </a:rPr>
              <a:t>s</a:t>
            </a:r>
            <a:r>
              <a:rPr dirty="0" sz="3100" spc="140">
                <a:latin typeface="Microsoft Sans Serif"/>
                <a:cs typeface="Microsoft Sans Serif"/>
              </a:rPr>
              <a:t>t</a:t>
            </a:r>
            <a:r>
              <a:rPr dirty="0" sz="3100">
                <a:latin typeface="Microsoft Sans Serif"/>
                <a:cs typeface="Microsoft Sans Serif"/>
              </a:rPr>
              <a:t>		</a:t>
            </a:r>
            <a:r>
              <a:rPr dirty="0" sz="3100" spc="330">
                <a:latin typeface="Microsoft Sans Serif"/>
                <a:cs typeface="Microsoft Sans Serif"/>
              </a:rPr>
              <a:t>U</a:t>
            </a:r>
            <a:r>
              <a:rPr dirty="0" sz="3100" spc="375">
                <a:latin typeface="Microsoft Sans Serif"/>
                <a:cs typeface="Microsoft Sans Serif"/>
              </a:rPr>
              <a:t>n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755">
                <a:latin typeface="Microsoft Sans Serif"/>
                <a:cs typeface="Microsoft Sans Serif"/>
              </a:rPr>
              <a:t>v</a:t>
            </a:r>
            <a:r>
              <a:rPr dirty="0" sz="3100" spc="434">
                <a:latin typeface="Microsoft Sans Serif"/>
                <a:cs typeface="Microsoft Sans Serif"/>
              </a:rPr>
              <a:t>e</a:t>
            </a:r>
            <a:r>
              <a:rPr dirty="0" sz="3100" spc="840">
                <a:latin typeface="Microsoft Sans Serif"/>
                <a:cs typeface="Microsoft Sans Serif"/>
              </a:rPr>
              <a:t>r</a:t>
            </a:r>
            <a:r>
              <a:rPr dirty="0" sz="3100" spc="409">
                <a:latin typeface="Microsoft Sans Serif"/>
                <a:cs typeface="Microsoft Sans Serif"/>
              </a:rPr>
              <a:t>s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305">
                <a:latin typeface="Microsoft Sans Serif"/>
                <a:cs typeface="Microsoft Sans Serif"/>
              </a:rPr>
              <a:t>t</a:t>
            </a:r>
            <a:r>
              <a:rPr dirty="0" sz="3100" spc="405">
                <a:latin typeface="Microsoft Sans Serif"/>
                <a:cs typeface="Microsoft Sans Serif"/>
              </a:rPr>
              <a:t>y  </a:t>
            </a:r>
            <a:r>
              <a:rPr dirty="0" sz="3100" spc="409">
                <a:latin typeface="Microsoft Sans Serif"/>
                <a:cs typeface="Microsoft Sans Serif"/>
              </a:rPr>
              <a:t>Major:	</a:t>
            </a:r>
            <a:r>
              <a:rPr dirty="0" sz="3100" spc="365">
                <a:latin typeface="Microsoft Sans Serif"/>
                <a:cs typeface="Microsoft Sans Serif"/>
              </a:rPr>
              <a:t>Biomedical	</a:t>
            </a:r>
            <a:r>
              <a:rPr dirty="0" sz="3100" spc="340">
                <a:latin typeface="Microsoft Sans Serif"/>
                <a:cs typeface="Microsoft Sans Serif"/>
              </a:rPr>
              <a:t>Engineering	</a:t>
            </a:r>
            <a:r>
              <a:rPr dirty="0" sz="3100" spc="390">
                <a:latin typeface="Microsoft Sans Serif"/>
                <a:cs typeface="Microsoft Sans Serif"/>
              </a:rPr>
              <a:t>and</a:t>
            </a:r>
            <a:endParaRPr sz="3100">
              <a:latin typeface="Microsoft Sans Serif"/>
              <a:cs typeface="Microsoft Sans Serif"/>
            </a:endParaRPr>
          </a:p>
          <a:p>
            <a:pPr algn="ctr" marL="140335">
              <a:lnSpc>
                <a:spcPct val="100000"/>
              </a:lnSpc>
              <a:spcBef>
                <a:spcPts val="2505"/>
              </a:spcBef>
            </a:pPr>
            <a:r>
              <a:rPr dirty="0" sz="3100" spc="425">
                <a:latin typeface="Microsoft Sans Serif"/>
                <a:cs typeface="Microsoft Sans Serif"/>
              </a:rPr>
              <a:t>Anthropology</a:t>
            </a:r>
            <a:endParaRPr sz="31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67300"/>
              </a:lnSpc>
              <a:tabLst>
                <a:tab pos="1191895" algn="l"/>
                <a:tab pos="2348230" algn="l"/>
                <a:tab pos="3051810" algn="l"/>
                <a:tab pos="4512945" algn="l"/>
                <a:tab pos="4620260" algn="l"/>
                <a:tab pos="5087620" algn="l"/>
                <a:tab pos="7068184" algn="l"/>
              </a:tabLst>
            </a:pPr>
            <a:r>
              <a:rPr dirty="0" sz="3100" spc="270">
                <a:latin typeface="Microsoft Sans Serif"/>
                <a:cs typeface="Microsoft Sans Serif"/>
              </a:rPr>
              <a:t>D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305">
                <a:latin typeface="Microsoft Sans Serif"/>
                <a:cs typeface="Microsoft Sans Serif"/>
              </a:rPr>
              <a:t>t</a:t>
            </a:r>
            <a:r>
              <a:rPr dirty="0" sz="3100" spc="350">
                <a:latin typeface="Microsoft Sans Serif"/>
                <a:cs typeface="Microsoft Sans Serif"/>
              </a:rPr>
              <a:t>a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290">
                <a:latin typeface="Microsoft Sans Serif"/>
                <a:cs typeface="Microsoft Sans Serif"/>
              </a:rPr>
              <a:t>S</a:t>
            </a:r>
            <a:r>
              <a:rPr dirty="0" sz="3100" spc="595">
                <a:latin typeface="Microsoft Sans Serif"/>
                <a:cs typeface="Microsoft Sans Serif"/>
              </a:rPr>
              <a:t>c</a:t>
            </a:r>
            <a:r>
              <a:rPr dirty="0" sz="3100" spc="370">
                <a:latin typeface="Microsoft Sans Serif"/>
                <a:cs typeface="Microsoft Sans Serif"/>
              </a:rPr>
              <a:t>h</a:t>
            </a:r>
            <a:r>
              <a:rPr dirty="0" sz="3100" spc="375">
                <a:latin typeface="Microsoft Sans Serif"/>
                <a:cs typeface="Microsoft Sans Serif"/>
              </a:rPr>
              <a:t>o</a:t>
            </a:r>
            <a:r>
              <a:rPr dirty="0" sz="3100" spc="114">
                <a:latin typeface="Microsoft Sans Serif"/>
                <a:cs typeface="Microsoft Sans Serif"/>
              </a:rPr>
              <a:t>l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675">
                <a:latin typeface="Microsoft Sans Serif"/>
                <a:cs typeface="Microsoft Sans Serif"/>
              </a:rPr>
              <a:t>r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-700">
                <a:latin typeface="Microsoft Sans Serif"/>
                <a:cs typeface="Microsoft Sans Serif"/>
              </a:rPr>
              <a:t> </a:t>
            </a:r>
            <a:r>
              <a:rPr dirty="0" sz="3100" spc="-25">
                <a:latin typeface="Microsoft Sans Serif"/>
                <a:cs typeface="Microsoft Sans Serif"/>
              </a:rPr>
              <a:t>I</a:t>
            </a:r>
            <a:r>
              <a:rPr dirty="0" sz="3100" spc="375">
                <a:latin typeface="Microsoft Sans Serif"/>
                <a:cs typeface="Microsoft Sans Serif"/>
              </a:rPr>
              <a:t>n</a:t>
            </a:r>
            <a:r>
              <a:rPr dirty="0" sz="3100" spc="305">
                <a:latin typeface="Microsoft Sans Serif"/>
                <a:cs typeface="Microsoft Sans Serif"/>
              </a:rPr>
              <a:t>t</a:t>
            </a:r>
            <a:r>
              <a:rPr dirty="0" sz="3100" spc="434">
                <a:latin typeface="Microsoft Sans Serif"/>
                <a:cs typeface="Microsoft Sans Serif"/>
              </a:rPr>
              <a:t>e</a:t>
            </a:r>
            <a:r>
              <a:rPr dirty="0" sz="3100" spc="840">
                <a:latin typeface="Microsoft Sans Serif"/>
                <a:cs typeface="Microsoft Sans Serif"/>
              </a:rPr>
              <a:t>r</a:t>
            </a:r>
            <a:r>
              <a:rPr dirty="0" sz="3100" spc="210">
                <a:latin typeface="Microsoft Sans Serif"/>
                <a:cs typeface="Microsoft Sans Serif"/>
              </a:rPr>
              <a:t>n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140">
                <a:latin typeface="Microsoft Sans Serif"/>
                <a:cs typeface="Microsoft Sans Serif"/>
              </a:rPr>
              <a:t>t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260">
                <a:latin typeface="Microsoft Sans Serif"/>
                <a:cs typeface="Microsoft Sans Serif"/>
              </a:rPr>
              <a:t>P</a:t>
            </a:r>
            <a:r>
              <a:rPr dirty="0" sz="3100" spc="840">
                <a:latin typeface="Microsoft Sans Serif"/>
                <a:cs typeface="Microsoft Sans Serif"/>
              </a:rPr>
              <a:t>r</a:t>
            </a:r>
            <a:r>
              <a:rPr dirty="0" sz="3100" spc="375">
                <a:latin typeface="Microsoft Sans Serif"/>
                <a:cs typeface="Microsoft Sans Serif"/>
              </a:rPr>
              <a:t>o</a:t>
            </a:r>
            <a:r>
              <a:rPr dirty="0" sz="3100" spc="409">
                <a:latin typeface="Microsoft Sans Serif"/>
                <a:cs typeface="Microsoft Sans Serif"/>
              </a:rPr>
              <a:t>s</a:t>
            </a:r>
            <a:r>
              <a:rPr dirty="0" sz="3100" spc="434">
                <a:latin typeface="Microsoft Sans Serif"/>
                <a:cs typeface="Microsoft Sans Serif"/>
              </a:rPr>
              <a:t>p</a:t>
            </a:r>
            <a:r>
              <a:rPr dirty="0" sz="3100" spc="434">
                <a:latin typeface="Microsoft Sans Serif"/>
                <a:cs typeface="Microsoft Sans Serif"/>
              </a:rPr>
              <a:t>e</a:t>
            </a:r>
            <a:r>
              <a:rPr dirty="0" sz="3100" spc="675">
                <a:latin typeface="Microsoft Sans Serif"/>
                <a:cs typeface="Microsoft Sans Serif"/>
              </a:rPr>
              <a:t>r</a:t>
            </a:r>
            <a:r>
              <a:rPr dirty="0" sz="3100">
                <a:latin typeface="Microsoft Sans Serif"/>
                <a:cs typeface="Microsoft Sans Serif"/>
              </a:rPr>
              <a:t>	</a:t>
            </a:r>
            <a:r>
              <a:rPr dirty="0" sz="3100" spc="295">
                <a:latin typeface="Microsoft Sans Serif"/>
                <a:cs typeface="Microsoft Sans Serif"/>
              </a:rPr>
              <a:t>B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840">
                <a:latin typeface="Microsoft Sans Serif"/>
                <a:cs typeface="Microsoft Sans Serif"/>
              </a:rPr>
              <a:t>r</a:t>
            </a:r>
            <a:r>
              <a:rPr dirty="0" sz="3100" spc="800">
                <a:latin typeface="Microsoft Sans Serif"/>
                <a:cs typeface="Microsoft Sans Serif"/>
              </a:rPr>
              <a:t>m</a:t>
            </a:r>
            <a:r>
              <a:rPr dirty="0" sz="3100" spc="120">
                <a:latin typeface="Microsoft Sans Serif"/>
                <a:cs typeface="Microsoft Sans Serif"/>
              </a:rPr>
              <a:t>i</a:t>
            </a:r>
            <a:r>
              <a:rPr dirty="0" sz="3100" spc="375">
                <a:latin typeface="Microsoft Sans Serif"/>
                <a:cs typeface="Microsoft Sans Serif"/>
              </a:rPr>
              <a:t>n</a:t>
            </a:r>
            <a:r>
              <a:rPr dirty="0" sz="3100" spc="335">
                <a:latin typeface="Microsoft Sans Serif"/>
                <a:cs typeface="Microsoft Sans Serif"/>
              </a:rPr>
              <a:t>g</a:t>
            </a:r>
            <a:r>
              <a:rPr dirty="0" sz="3100" spc="370">
                <a:latin typeface="Microsoft Sans Serif"/>
                <a:cs typeface="Microsoft Sans Serif"/>
              </a:rPr>
              <a:t>h</a:t>
            </a:r>
            <a:r>
              <a:rPr dirty="0" sz="3100" spc="515">
                <a:latin typeface="Microsoft Sans Serif"/>
                <a:cs typeface="Microsoft Sans Serif"/>
              </a:rPr>
              <a:t>a</a:t>
            </a:r>
            <a:r>
              <a:rPr dirty="0" sz="3100" spc="345">
                <a:latin typeface="Microsoft Sans Serif"/>
                <a:cs typeface="Microsoft Sans Serif"/>
              </a:rPr>
              <a:t>m  </a:t>
            </a:r>
            <a:r>
              <a:rPr dirty="0" sz="3100" spc="495">
                <a:latin typeface="Microsoft Sans Serif"/>
                <a:cs typeface="Microsoft Sans Serif"/>
              </a:rPr>
              <a:t>Mentored	</a:t>
            </a:r>
            <a:r>
              <a:rPr dirty="0" sz="3100" spc="490">
                <a:latin typeface="Microsoft Sans Serif"/>
                <a:cs typeface="Microsoft Sans Serif"/>
              </a:rPr>
              <a:t>by	</a:t>
            </a:r>
            <a:r>
              <a:rPr dirty="0" sz="3100" spc="590">
                <a:latin typeface="Microsoft Sans Serif"/>
                <a:cs typeface="Microsoft Sans Serif"/>
              </a:rPr>
              <a:t>Aryan		</a:t>
            </a:r>
            <a:r>
              <a:rPr dirty="0" sz="3100" spc="500">
                <a:latin typeface="Microsoft Sans Serif"/>
                <a:cs typeface="Microsoft Sans Serif"/>
              </a:rPr>
              <a:t>Anerao</a:t>
            </a:r>
            <a:endParaRPr sz="3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0224" y="7749972"/>
            <a:ext cx="11424285" cy="2541905"/>
          </a:xfrm>
          <a:custGeom>
            <a:avLst/>
            <a:gdLst/>
            <a:ahLst/>
            <a:cxnLst/>
            <a:rect l="l" t="t" r="r" b="b"/>
            <a:pathLst>
              <a:path w="11424285" h="2541904">
                <a:moveTo>
                  <a:pt x="11388814" y="107789"/>
                </a:moveTo>
                <a:lnTo>
                  <a:pt x="11420722" y="163395"/>
                </a:lnTo>
                <a:lnTo>
                  <a:pt x="11403238" y="158442"/>
                </a:lnTo>
                <a:lnTo>
                  <a:pt x="11354072" y="149312"/>
                </a:lnTo>
                <a:lnTo>
                  <a:pt x="11305084" y="140492"/>
                </a:lnTo>
                <a:lnTo>
                  <a:pt x="11256274" y="131982"/>
                </a:lnTo>
                <a:lnTo>
                  <a:pt x="11218657" y="117462"/>
                </a:lnTo>
                <a:lnTo>
                  <a:pt x="11170204" y="109574"/>
                </a:lnTo>
                <a:lnTo>
                  <a:pt x="11121929" y="101997"/>
                </a:lnTo>
                <a:lnTo>
                  <a:pt x="11073833" y="94731"/>
                </a:lnTo>
                <a:lnTo>
                  <a:pt x="11025915" y="87777"/>
                </a:lnTo>
                <a:lnTo>
                  <a:pt x="10967162" y="87456"/>
                </a:lnTo>
                <a:lnTo>
                  <a:pt x="10919603" y="81127"/>
                </a:lnTo>
                <a:lnTo>
                  <a:pt x="10872223" y="75110"/>
                </a:lnTo>
                <a:lnTo>
                  <a:pt x="10825023" y="69407"/>
                </a:lnTo>
                <a:lnTo>
                  <a:pt x="10778003" y="64017"/>
                </a:lnTo>
                <a:lnTo>
                  <a:pt x="10720148" y="65261"/>
                </a:lnTo>
                <a:lnTo>
                  <a:pt x="10673488" y="60499"/>
                </a:lnTo>
                <a:lnTo>
                  <a:pt x="10627009" y="56051"/>
                </a:lnTo>
                <a:lnTo>
                  <a:pt x="10580710" y="51917"/>
                </a:lnTo>
                <a:lnTo>
                  <a:pt x="10523577" y="54420"/>
                </a:lnTo>
                <a:lnTo>
                  <a:pt x="10477640" y="50917"/>
                </a:lnTo>
                <a:lnTo>
                  <a:pt x="10420868" y="54050"/>
                </a:lnTo>
                <a:lnTo>
                  <a:pt x="10375293" y="51179"/>
                </a:lnTo>
                <a:lnTo>
                  <a:pt x="10318885" y="54944"/>
                </a:lnTo>
                <a:lnTo>
                  <a:pt x="10273673" y="52705"/>
                </a:lnTo>
                <a:lnTo>
                  <a:pt x="10217628" y="57105"/>
                </a:lnTo>
                <a:lnTo>
                  <a:pt x="10161765" y="61821"/>
                </a:lnTo>
                <a:lnTo>
                  <a:pt x="10117100" y="60534"/>
                </a:lnTo>
                <a:lnTo>
                  <a:pt x="10061573" y="65837"/>
                </a:lnTo>
                <a:lnTo>
                  <a:pt x="10017360" y="65338"/>
                </a:lnTo>
                <a:lnTo>
                  <a:pt x="9962424" y="71671"/>
                </a:lnTo>
                <a:lnTo>
                  <a:pt x="9907776" y="78504"/>
                </a:lnTo>
                <a:lnTo>
                  <a:pt x="9864426" y="79509"/>
                </a:lnTo>
                <a:lnTo>
                  <a:pt x="9810337" y="87317"/>
                </a:lnTo>
                <a:lnTo>
                  <a:pt x="9756519" y="95598"/>
                </a:lnTo>
                <a:lnTo>
                  <a:pt x="9702968" y="104343"/>
                </a:lnTo>
                <a:lnTo>
                  <a:pt x="9660693" y="107222"/>
                </a:lnTo>
                <a:lnTo>
                  <a:pt x="9607659" y="116868"/>
                </a:lnTo>
                <a:lnTo>
                  <a:pt x="9554874" y="126950"/>
                </a:lnTo>
                <a:lnTo>
                  <a:pt x="9502335" y="137459"/>
                </a:lnTo>
                <a:lnTo>
                  <a:pt x="9461051" y="142064"/>
                </a:lnTo>
                <a:lnTo>
                  <a:pt x="9408986" y="153400"/>
                </a:lnTo>
                <a:lnTo>
                  <a:pt x="9357150" y="165134"/>
                </a:lnTo>
                <a:lnTo>
                  <a:pt x="9305538" y="177258"/>
                </a:lnTo>
                <a:lnTo>
                  <a:pt x="9265160" y="183443"/>
                </a:lnTo>
                <a:lnTo>
                  <a:pt x="9213979" y="196319"/>
                </a:lnTo>
                <a:lnTo>
                  <a:pt x="9163007" y="209558"/>
                </a:lnTo>
                <a:lnTo>
                  <a:pt x="9112236" y="223150"/>
                </a:lnTo>
                <a:lnTo>
                  <a:pt x="9061664" y="237085"/>
                </a:lnTo>
                <a:lnTo>
                  <a:pt x="9022298" y="245034"/>
                </a:lnTo>
                <a:lnTo>
                  <a:pt x="8972104" y="259630"/>
                </a:lnTo>
                <a:lnTo>
                  <a:pt x="8922091" y="274541"/>
                </a:lnTo>
                <a:lnTo>
                  <a:pt x="8872254" y="289759"/>
                </a:lnTo>
                <a:lnTo>
                  <a:pt x="8822587" y="305274"/>
                </a:lnTo>
                <a:lnTo>
                  <a:pt x="8773086" y="321078"/>
                </a:lnTo>
                <a:lnTo>
                  <a:pt x="8723745" y="337160"/>
                </a:lnTo>
                <a:lnTo>
                  <a:pt x="8685575" y="347191"/>
                </a:lnTo>
                <a:lnTo>
                  <a:pt x="8636538" y="363804"/>
                </a:lnTo>
                <a:lnTo>
                  <a:pt x="8587645" y="380668"/>
                </a:lnTo>
                <a:lnTo>
                  <a:pt x="8538892" y="397774"/>
                </a:lnTo>
                <a:lnTo>
                  <a:pt x="8490271" y="415112"/>
                </a:lnTo>
                <a:lnTo>
                  <a:pt x="8441779" y="432674"/>
                </a:lnTo>
                <a:lnTo>
                  <a:pt x="8393410" y="450450"/>
                </a:lnTo>
                <a:lnTo>
                  <a:pt x="8345159" y="468431"/>
                </a:lnTo>
                <a:lnTo>
                  <a:pt x="8297019" y="486607"/>
                </a:lnTo>
                <a:lnTo>
                  <a:pt x="8248987" y="504970"/>
                </a:lnTo>
                <a:lnTo>
                  <a:pt x="8201057" y="523510"/>
                </a:lnTo>
                <a:lnTo>
                  <a:pt x="8164238" y="535897"/>
                </a:lnTo>
                <a:lnTo>
                  <a:pt x="8116494" y="554764"/>
                </a:lnTo>
                <a:lnTo>
                  <a:pt x="8068837" y="573780"/>
                </a:lnTo>
                <a:lnTo>
                  <a:pt x="8021260" y="592936"/>
                </a:lnTo>
                <a:lnTo>
                  <a:pt x="7973758" y="612223"/>
                </a:lnTo>
                <a:lnTo>
                  <a:pt x="7926325" y="631632"/>
                </a:lnTo>
                <a:lnTo>
                  <a:pt x="7878958" y="651153"/>
                </a:lnTo>
                <a:lnTo>
                  <a:pt x="7831649" y="670777"/>
                </a:lnTo>
                <a:lnTo>
                  <a:pt x="7784394" y="690495"/>
                </a:lnTo>
                <a:lnTo>
                  <a:pt x="7737188" y="710298"/>
                </a:lnTo>
                <a:lnTo>
                  <a:pt x="7690025" y="730176"/>
                </a:lnTo>
                <a:lnTo>
                  <a:pt x="7643080" y="750434"/>
                </a:lnTo>
                <a:lnTo>
                  <a:pt x="7596285" y="770952"/>
                </a:lnTo>
                <a:lnTo>
                  <a:pt x="7549623" y="791703"/>
                </a:lnTo>
                <a:lnTo>
                  <a:pt x="7503079" y="812661"/>
                </a:lnTo>
                <a:lnTo>
                  <a:pt x="7456639" y="833798"/>
                </a:lnTo>
                <a:lnTo>
                  <a:pt x="7410285" y="855087"/>
                </a:lnTo>
                <a:lnTo>
                  <a:pt x="7364004" y="876501"/>
                </a:lnTo>
                <a:lnTo>
                  <a:pt x="7317780" y="898015"/>
                </a:lnTo>
                <a:lnTo>
                  <a:pt x="7282612" y="913279"/>
                </a:lnTo>
                <a:lnTo>
                  <a:pt x="7144154" y="978195"/>
                </a:lnTo>
                <a:lnTo>
                  <a:pt x="7097981" y="999798"/>
                </a:lnTo>
                <a:lnTo>
                  <a:pt x="7051772" y="1021338"/>
                </a:lnTo>
                <a:lnTo>
                  <a:pt x="7005511" y="1042789"/>
                </a:lnTo>
                <a:lnTo>
                  <a:pt x="6959184" y="1064123"/>
                </a:lnTo>
                <a:lnTo>
                  <a:pt x="6912774" y="1085314"/>
                </a:lnTo>
                <a:lnTo>
                  <a:pt x="6866266" y="1106334"/>
                </a:lnTo>
                <a:lnTo>
                  <a:pt x="6819646" y="1127157"/>
                </a:lnTo>
                <a:lnTo>
                  <a:pt x="6772896" y="1147756"/>
                </a:lnTo>
                <a:lnTo>
                  <a:pt x="6726003" y="1168103"/>
                </a:lnTo>
                <a:lnTo>
                  <a:pt x="6678950" y="1188173"/>
                </a:lnTo>
                <a:lnTo>
                  <a:pt x="6631722" y="1207938"/>
                </a:lnTo>
                <a:lnTo>
                  <a:pt x="6584304" y="1227372"/>
                </a:lnTo>
                <a:lnTo>
                  <a:pt x="6537312" y="1247546"/>
                </a:lnTo>
                <a:lnTo>
                  <a:pt x="6489877" y="1266950"/>
                </a:lnTo>
                <a:lnTo>
                  <a:pt x="6442002" y="1285588"/>
                </a:lnTo>
                <a:lnTo>
                  <a:pt x="6393691" y="1303465"/>
                </a:lnTo>
                <a:lnTo>
                  <a:pt x="6344945" y="1320585"/>
                </a:lnTo>
                <a:lnTo>
                  <a:pt x="6295769" y="1336954"/>
                </a:lnTo>
                <a:lnTo>
                  <a:pt x="6246163" y="1352575"/>
                </a:lnTo>
                <a:lnTo>
                  <a:pt x="6196132" y="1367455"/>
                </a:lnTo>
                <a:lnTo>
                  <a:pt x="6145679" y="1381598"/>
                </a:lnTo>
                <a:lnTo>
                  <a:pt x="6105820" y="1388688"/>
                </a:lnTo>
                <a:lnTo>
                  <a:pt x="6054528" y="1401371"/>
                </a:lnTo>
                <a:lnTo>
                  <a:pt x="6002822" y="1413331"/>
                </a:lnTo>
                <a:lnTo>
                  <a:pt x="5950704" y="1424574"/>
                </a:lnTo>
                <a:lnTo>
                  <a:pt x="5898176" y="1435103"/>
                </a:lnTo>
                <a:lnTo>
                  <a:pt x="5856258" y="1438603"/>
                </a:lnTo>
                <a:lnTo>
                  <a:pt x="5802920" y="1447721"/>
                </a:lnTo>
                <a:lnTo>
                  <a:pt x="5749182" y="1456140"/>
                </a:lnTo>
                <a:lnTo>
                  <a:pt x="5706061" y="1457545"/>
                </a:lnTo>
                <a:lnTo>
                  <a:pt x="5651529" y="1464581"/>
                </a:lnTo>
                <a:lnTo>
                  <a:pt x="5607621" y="1464613"/>
                </a:lnTo>
                <a:lnTo>
                  <a:pt x="5552306" y="1470286"/>
                </a:lnTo>
                <a:lnTo>
                  <a:pt x="5496605" y="1475284"/>
                </a:lnTo>
                <a:lnTo>
                  <a:pt x="5451535" y="1473292"/>
                </a:lnTo>
                <a:lnTo>
                  <a:pt x="5395068" y="1476956"/>
                </a:lnTo>
                <a:lnTo>
                  <a:pt x="5349238" y="1473639"/>
                </a:lnTo>
                <a:lnTo>
                  <a:pt x="5303032" y="1469667"/>
                </a:lnTo>
                <a:lnTo>
                  <a:pt x="5245437" y="1471366"/>
                </a:lnTo>
                <a:lnTo>
                  <a:pt x="5198487" y="1466097"/>
                </a:lnTo>
                <a:lnTo>
                  <a:pt x="5151169" y="1460188"/>
                </a:lnTo>
                <a:lnTo>
                  <a:pt x="5092471" y="1459964"/>
                </a:lnTo>
                <a:lnTo>
                  <a:pt x="5044426" y="1452788"/>
                </a:lnTo>
                <a:lnTo>
                  <a:pt x="4996022" y="1444986"/>
                </a:lnTo>
                <a:lnTo>
                  <a:pt x="4947261" y="1436562"/>
                </a:lnTo>
                <a:lnTo>
                  <a:pt x="4898147" y="1427522"/>
                </a:lnTo>
                <a:lnTo>
                  <a:pt x="4848681" y="1417869"/>
                </a:lnTo>
                <a:lnTo>
                  <a:pt x="4799606" y="1408898"/>
                </a:lnTo>
                <a:lnTo>
                  <a:pt x="4701750" y="1391468"/>
                </a:lnTo>
                <a:lnTo>
                  <a:pt x="4458018" y="1349473"/>
                </a:lnTo>
                <a:lnTo>
                  <a:pt x="4349509" y="1338996"/>
                </a:lnTo>
                <a:lnTo>
                  <a:pt x="4251809" y="1321837"/>
                </a:lnTo>
                <a:lnTo>
                  <a:pt x="4153763" y="1304075"/>
                </a:lnTo>
                <a:lnTo>
                  <a:pt x="4104872" y="1295424"/>
                </a:lnTo>
                <a:lnTo>
                  <a:pt x="4056171" y="1287106"/>
                </a:lnTo>
                <a:lnTo>
                  <a:pt x="4007663" y="1279122"/>
                </a:lnTo>
                <a:lnTo>
                  <a:pt x="3959347" y="1271473"/>
                </a:lnTo>
                <a:lnTo>
                  <a:pt x="3911224" y="1264161"/>
                </a:lnTo>
                <a:lnTo>
                  <a:pt x="3863295" y="1257187"/>
                </a:lnTo>
                <a:lnTo>
                  <a:pt x="3804546" y="1256873"/>
                </a:lnTo>
                <a:lnTo>
                  <a:pt x="3757007" y="1250579"/>
                </a:lnTo>
                <a:lnTo>
                  <a:pt x="3709664" y="1244626"/>
                </a:lnTo>
                <a:lnTo>
                  <a:pt x="3662518" y="1239017"/>
                </a:lnTo>
                <a:lnTo>
                  <a:pt x="3604554" y="1240072"/>
                </a:lnTo>
                <a:lnTo>
                  <a:pt x="3557804" y="1235152"/>
                </a:lnTo>
                <a:lnTo>
                  <a:pt x="3511253" y="1230579"/>
                </a:lnTo>
                <a:lnTo>
                  <a:pt x="3464902" y="1226355"/>
                </a:lnTo>
                <a:lnTo>
                  <a:pt x="3407736" y="1228800"/>
                </a:lnTo>
                <a:lnTo>
                  <a:pt x="3361786" y="1225275"/>
                </a:lnTo>
                <a:lnTo>
                  <a:pt x="3316038" y="1222102"/>
                </a:lnTo>
                <a:lnTo>
                  <a:pt x="3259478" y="1225603"/>
                </a:lnTo>
                <a:lnTo>
                  <a:pt x="3214136" y="1223138"/>
                </a:lnTo>
                <a:lnTo>
                  <a:pt x="3157984" y="1227349"/>
                </a:lnTo>
                <a:lnTo>
                  <a:pt x="3113051" y="1225597"/>
                </a:lnTo>
                <a:lnTo>
                  <a:pt x="3068324" y="1224203"/>
                </a:lnTo>
                <a:lnTo>
                  <a:pt x="3012788" y="1229489"/>
                </a:lnTo>
                <a:lnTo>
                  <a:pt x="2968474" y="1228815"/>
                </a:lnTo>
                <a:lnTo>
                  <a:pt x="2913353" y="1234824"/>
                </a:lnTo>
                <a:lnTo>
                  <a:pt x="2869455" y="1234875"/>
                </a:lnTo>
                <a:lnTo>
                  <a:pt x="2814752" y="1241612"/>
                </a:lnTo>
                <a:lnTo>
                  <a:pt x="2771273" y="1242394"/>
                </a:lnTo>
                <a:lnTo>
                  <a:pt x="2716990" y="1249864"/>
                </a:lnTo>
                <a:lnTo>
                  <a:pt x="2662919" y="1257703"/>
                </a:lnTo>
                <a:lnTo>
                  <a:pt x="2620075" y="1259590"/>
                </a:lnTo>
                <a:lnTo>
                  <a:pt x="2566428" y="1268169"/>
                </a:lnTo>
                <a:lnTo>
                  <a:pt x="2524011" y="1270800"/>
                </a:lnTo>
                <a:lnTo>
                  <a:pt x="2470792" y="1280124"/>
                </a:lnTo>
                <a:lnTo>
                  <a:pt x="2417789" y="1289824"/>
                </a:lnTo>
                <a:lnTo>
                  <a:pt x="2376016" y="1293579"/>
                </a:lnTo>
                <a:lnTo>
                  <a:pt x="2323445" y="1304032"/>
                </a:lnTo>
                <a:lnTo>
                  <a:pt x="2271091" y="1314863"/>
                </a:lnTo>
                <a:lnTo>
                  <a:pt x="2229970" y="1319754"/>
                </a:lnTo>
                <a:lnTo>
                  <a:pt x="2178053" y="1331347"/>
                </a:lnTo>
                <a:lnTo>
                  <a:pt x="2126355" y="1343322"/>
                </a:lnTo>
                <a:lnTo>
                  <a:pt x="2074878" y="1355680"/>
                </a:lnTo>
                <a:lnTo>
                  <a:pt x="2034636" y="1362103"/>
                </a:lnTo>
                <a:lnTo>
                  <a:pt x="1983601" y="1375233"/>
                </a:lnTo>
                <a:lnTo>
                  <a:pt x="1932788" y="1388750"/>
                </a:lnTo>
                <a:lnTo>
                  <a:pt x="1882198" y="1402656"/>
                </a:lnTo>
                <a:lnTo>
                  <a:pt x="1842848" y="1410631"/>
                </a:lnTo>
                <a:lnTo>
                  <a:pt x="1792706" y="1425319"/>
                </a:lnTo>
                <a:lnTo>
                  <a:pt x="1742790" y="1440399"/>
                </a:lnTo>
                <a:lnTo>
                  <a:pt x="1693100" y="1455873"/>
                </a:lnTo>
                <a:lnTo>
                  <a:pt x="1643636" y="1471742"/>
                </a:lnTo>
                <a:lnTo>
                  <a:pt x="1594400" y="1488007"/>
                </a:lnTo>
                <a:lnTo>
                  <a:pt x="1556408" y="1498349"/>
                </a:lnTo>
                <a:lnTo>
                  <a:pt x="1507629" y="1515411"/>
                </a:lnTo>
                <a:lnTo>
                  <a:pt x="1459080" y="1532873"/>
                </a:lnTo>
                <a:lnTo>
                  <a:pt x="1410761" y="1550736"/>
                </a:lnTo>
                <a:lnTo>
                  <a:pt x="1362673" y="1569003"/>
                </a:lnTo>
                <a:lnTo>
                  <a:pt x="1314817" y="1587673"/>
                </a:lnTo>
                <a:lnTo>
                  <a:pt x="1266994" y="1606400"/>
                </a:lnTo>
                <a:lnTo>
                  <a:pt x="1219552" y="1625792"/>
                </a:lnTo>
                <a:lnTo>
                  <a:pt x="1183512" y="1639536"/>
                </a:lnTo>
                <a:lnTo>
                  <a:pt x="1136848" y="1660284"/>
                </a:lnTo>
                <a:lnTo>
                  <a:pt x="1090581" y="1681724"/>
                </a:lnTo>
                <a:lnTo>
                  <a:pt x="1044716" y="1703864"/>
                </a:lnTo>
                <a:lnTo>
                  <a:pt x="999258" y="1726713"/>
                </a:lnTo>
                <a:lnTo>
                  <a:pt x="954212" y="1750280"/>
                </a:lnTo>
                <a:lnTo>
                  <a:pt x="909583" y="1774575"/>
                </a:lnTo>
                <a:lnTo>
                  <a:pt x="865377" y="1799605"/>
                </a:lnTo>
                <a:lnTo>
                  <a:pt x="832614" y="1819060"/>
                </a:lnTo>
                <a:lnTo>
                  <a:pt x="789267" y="1845589"/>
                </a:lnTo>
                <a:lnTo>
                  <a:pt x="746359" y="1872881"/>
                </a:lnTo>
                <a:lnTo>
                  <a:pt x="703893" y="1900945"/>
                </a:lnTo>
                <a:lnTo>
                  <a:pt x="661876" y="1929790"/>
                </a:lnTo>
                <a:lnTo>
                  <a:pt x="620311" y="1959424"/>
                </a:lnTo>
                <a:lnTo>
                  <a:pt x="579205" y="1989857"/>
                </a:lnTo>
                <a:lnTo>
                  <a:pt x="538561" y="2021097"/>
                </a:lnTo>
                <a:lnTo>
                  <a:pt x="509402" y="2046833"/>
                </a:lnTo>
                <a:lnTo>
                  <a:pt x="469701" y="2079715"/>
                </a:lnTo>
                <a:lnTo>
                  <a:pt x="430479" y="2113431"/>
                </a:lnTo>
                <a:lnTo>
                  <a:pt x="392574" y="2149444"/>
                </a:lnTo>
                <a:lnTo>
                  <a:pt x="355126" y="2186251"/>
                </a:lnTo>
                <a:lnTo>
                  <a:pt x="318126" y="2223840"/>
                </a:lnTo>
                <a:lnTo>
                  <a:pt x="281567" y="2262198"/>
                </a:lnTo>
                <a:lnTo>
                  <a:pt x="256458" y="2294991"/>
                </a:lnTo>
                <a:lnTo>
                  <a:pt x="220760" y="2334850"/>
                </a:lnTo>
                <a:lnTo>
                  <a:pt x="185482" y="2375439"/>
                </a:lnTo>
                <a:lnTo>
                  <a:pt x="161631" y="2410426"/>
                </a:lnTo>
                <a:lnTo>
                  <a:pt x="127170" y="2452441"/>
                </a:lnTo>
                <a:lnTo>
                  <a:pt x="93108" y="2495148"/>
                </a:lnTo>
                <a:lnTo>
                  <a:pt x="70451" y="2532216"/>
                </a:lnTo>
                <a:lnTo>
                  <a:pt x="65798" y="2537043"/>
                </a:lnTo>
                <a:lnTo>
                  <a:pt x="0" y="2537026"/>
                </a:lnTo>
                <a:lnTo>
                  <a:pt x="13961" y="2510322"/>
                </a:lnTo>
                <a:lnTo>
                  <a:pt x="47560" y="2466806"/>
                </a:lnTo>
                <a:lnTo>
                  <a:pt x="70572" y="2430358"/>
                </a:lnTo>
                <a:lnTo>
                  <a:pt x="105039" y="2388355"/>
                </a:lnTo>
                <a:lnTo>
                  <a:pt x="128942" y="2353459"/>
                </a:lnTo>
                <a:lnTo>
                  <a:pt x="164324" y="2313050"/>
                </a:lnTo>
                <a:lnTo>
                  <a:pt x="200180" y="2273468"/>
                </a:lnTo>
                <a:lnTo>
                  <a:pt x="225507" y="2241054"/>
                </a:lnTo>
                <a:lnTo>
                  <a:pt x="262347" y="2203186"/>
                </a:lnTo>
                <a:lnTo>
                  <a:pt x="299697" y="2166206"/>
                </a:lnTo>
                <a:lnTo>
                  <a:pt x="337567" y="2130134"/>
                </a:lnTo>
                <a:lnTo>
                  <a:pt x="375540" y="2094241"/>
                </a:lnTo>
                <a:lnTo>
                  <a:pt x="425223" y="2053237"/>
                </a:lnTo>
                <a:lnTo>
                  <a:pt x="464496" y="2019609"/>
                </a:lnTo>
                <a:lnTo>
                  <a:pt x="504286" y="1986882"/>
                </a:lnTo>
                <a:lnTo>
                  <a:pt x="544503" y="1954899"/>
                </a:lnTo>
                <a:lnTo>
                  <a:pt x="585058" y="1923506"/>
                </a:lnTo>
                <a:lnTo>
                  <a:pt x="625863" y="1892548"/>
                </a:lnTo>
                <a:lnTo>
                  <a:pt x="666828" y="1861869"/>
                </a:lnTo>
                <a:lnTo>
                  <a:pt x="696849" y="1837635"/>
                </a:lnTo>
                <a:lnTo>
                  <a:pt x="726852" y="1813370"/>
                </a:lnTo>
                <a:lnTo>
                  <a:pt x="824248" y="1753446"/>
                </a:lnTo>
                <a:lnTo>
                  <a:pt x="892163" y="1718698"/>
                </a:lnTo>
                <a:lnTo>
                  <a:pt x="937777" y="1696121"/>
                </a:lnTo>
                <a:lnTo>
                  <a:pt x="983628" y="1673957"/>
                </a:lnTo>
                <a:lnTo>
                  <a:pt x="1018701" y="1658527"/>
                </a:lnTo>
                <a:lnTo>
                  <a:pt x="1065025" y="1637186"/>
                </a:lnTo>
                <a:lnTo>
                  <a:pt x="1111584" y="1616256"/>
                </a:lnTo>
                <a:lnTo>
                  <a:pt x="1158378" y="1595736"/>
                </a:lnTo>
                <a:lnTo>
                  <a:pt x="1205406" y="1575623"/>
                </a:lnTo>
                <a:lnTo>
                  <a:pt x="1252669" y="1555918"/>
                </a:lnTo>
                <a:lnTo>
                  <a:pt x="1300164" y="1536619"/>
                </a:lnTo>
                <a:lnTo>
                  <a:pt x="1347892" y="1517725"/>
                </a:lnTo>
                <a:lnTo>
                  <a:pt x="1395851" y="1499236"/>
                </a:lnTo>
                <a:lnTo>
                  <a:pt x="1433027" y="1487471"/>
                </a:lnTo>
                <a:lnTo>
                  <a:pt x="1481449" y="1469786"/>
                </a:lnTo>
                <a:lnTo>
                  <a:pt x="1530101" y="1452504"/>
                </a:lnTo>
                <a:lnTo>
                  <a:pt x="1578983" y="1435621"/>
                </a:lnTo>
                <a:lnTo>
                  <a:pt x="1628094" y="1419138"/>
                </a:lnTo>
                <a:lnTo>
                  <a:pt x="1677433" y="1403052"/>
                </a:lnTo>
                <a:lnTo>
                  <a:pt x="1715985" y="1393685"/>
                </a:lnTo>
                <a:lnTo>
                  <a:pt x="1765779" y="1378393"/>
                </a:lnTo>
                <a:lnTo>
                  <a:pt x="1815801" y="1363496"/>
                </a:lnTo>
                <a:lnTo>
                  <a:pt x="1866048" y="1348994"/>
                </a:lnTo>
                <a:lnTo>
                  <a:pt x="1916521" y="1334885"/>
                </a:lnTo>
                <a:lnTo>
                  <a:pt x="1956204" y="1327488"/>
                </a:lnTo>
                <a:lnTo>
                  <a:pt x="2007127" y="1314162"/>
                </a:lnTo>
                <a:lnTo>
                  <a:pt x="2058273" y="1301226"/>
                </a:lnTo>
                <a:lnTo>
                  <a:pt x="2109643" y="1288679"/>
                </a:lnTo>
                <a:lnTo>
                  <a:pt x="2150220" y="1282842"/>
                </a:lnTo>
                <a:lnTo>
                  <a:pt x="2202035" y="1271070"/>
                </a:lnTo>
                <a:lnTo>
                  <a:pt x="2254071" y="1259685"/>
                </a:lnTo>
                <a:lnTo>
                  <a:pt x="2295313" y="1255005"/>
                </a:lnTo>
                <a:lnTo>
                  <a:pt x="2347790" y="1244389"/>
                </a:lnTo>
                <a:lnTo>
                  <a:pt x="2400488" y="1234156"/>
                </a:lnTo>
                <a:lnTo>
                  <a:pt x="2442389" y="1230626"/>
                </a:lnTo>
                <a:lnTo>
                  <a:pt x="2495524" y="1221156"/>
                </a:lnTo>
                <a:lnTo>
                  <a:pt x="2548878" y="1212066"/>
                </a:lnTo>
                <a:lnTo>
                  <a:pt x="2591433" y="1209676"/>
                </a:lnTo>
                <a:lnTo>
                  <a:pt x="2645221" y="1201344"/>
                </a:lnTo>
                <a:lnTo>
                  <a:pt x="2688210" y="1199709"/>
                </a:lnTo>
                <a:lnTo>
                  <a:pt x="2742430" y="1192129"/>
                </a:lnTo>
                <a:lnTo>
                  <a:pt x="2785850" y="1191246"/>
                </a:lnTo>
                <a:lnTo>
                  <a:pt x="2840500" y="1184415"/>
                </a:lnTo>
                <a:lnTo>
                  <a:pt x="2884349" y="1184279"/>
                </a:lnTo>
                <a:lnTo>
                  <a:pt x="2939426" y="1178194"/>
                </a:lnTo>
                <a:lnTo>
                  <a:pt x="2983702" y="1178800"/>
                </a:lnTo>
                <a:lnTo>
                  <a:pt x="3039204" y="1173456"/>
                </a:lnTo>
                <a:lnTo>
                  <a:pt x="3083903" y="1174801"/>
                </a:lnTo>
                <a:lnTo>
                  <a:pt x="3139829" y="1170194"/>
                </a:lnTo>
                <a:lnTo>
                  <a:pt x="3184950" y="1172275"/>
                </a:lnTo>
                <a:lnTo>
                  <a:pt x="3241296" y="1168401"/>
                </a:lnTo>
                <a:lnTo>
                  <a:pt x="3286837" y="1171212"/>
                </a:lnTo>
                <a:lnTo>
                  <a:pt x="3332586" y="1174388"/>
                </a:lnTo>
                <a:lnTo>
                  <a:pt x="3389559" y="1171606"/>
                </a:lnTo>
                <a:lnTo>
                  <a:pt x="3435724" y="1175506"/>
                </a:lnTo>
                <a:lnTo>
                  <a:pt x="3482096" y="1179768"/>
                </a:lnTo>
                <a:lnTo>
                  <a:pt x="3539691" y="1178068"/>
                </a:lnTo>
                <a:lnTo>
                  <a:pt x="3586476" y="1183049"/>
                </a:lnTo>
                <a:lnTo>
                  <a:pt x="3633466" y="1188387"/>
                </a:lnTo>
                <a:lnTo>
                  <a:pt x="3680661" y="1194083"/>
                </a:lnTo>
                <a:lnTo>
                  <a:pt x="3739076" y="1193813"/>
                </a:lnTo>
                <a:lnTo>
                  <a:pt x="3786679" y="1200220"/>
                </a:lnTo>
                <a:lnTo>
                  <a:pt x="3834485" y="1206980"/>
                </a:lnTo>
                <a:lnTo>
                  <a:pt x="3882494" y="1214093"/>
                </a:lnTo>
                <a:lnTo>
                  <a:pt x="3930704" y="1221558"/>
                </a:lnTo>
                <a:lnTo>
                  <a:pt x="3989803" y="1222481"/>
                </a:lnTo>
                <a:lnTo>
                  <a:pt x="4038015" y="1229947"/>
                </a:lnTo>
                <a:lnTo>
                  <a:pt x="4134807" y="1245524"/>
                </a:lnTo>
                <a:lnTo>
                  <a:pt x="4232070" y="1261921"/>
                </a:lnTo>
                <a:lnTo>
                  <a:pt x="4291884" y="1264090"/>
                </a:lnTo>
                <a:lnTo>
                  <a:pt x="4389800" y="1281625"/>
                </a:lnTo>
                <a:lnTo>
                  <a:pt x="4488117" y="1299858"/>
                </a:lnTo>
                <a:lnTo>
                  <a:pt x="4636283" y="1328413"/>
                </a:lnTo>
                <a:lnTo>
                  <a:pt x="4735481" y="1348182"/>
                </a:lnTo>
                <a:lnTo>
                  <a:pt x="4796211" y="1351947"/>
                </a:lnTo>
                <a:lnTo>
                  <a:pt x="4895855" y="1372494"/>
                </a:lnTo>
                <a:lnTo>
                  <a:pt x="4945102" y="1381764"/>
                </a:lnTo>
                <a:lnTo>
                  <a:pt x="4993977" y="1390387"/>
                </a:lnTo>
                <a:lnTo>
                  <a:pt x="5042480" y="1398361"/>
                </a:lnTo>
                <a:lnTo>
                  <a:pt x="5090608" y="1405683"/>
                </a:lnTo>
                <a:lnTo>
                  <a:pt x="5149375" y="1406027"/>
                </a:lnTo>
                <a:lnTo>
                  <a:pt x="5196748" y="1412033"/>
                </a:lnTo>
                <a:lnTo>
                  <a:pt x="5243742" y="1417377"/>
                </a:lnTo>
                <a:lnTo>
                  <a:pt x="5301369" y="1415735"/>
                </a:lnTo>
                <a:lnTo>
                  <a:pt x="5347597" y="1419746"/>
                </a:lnTo>
                <a:lnTo>
                  <a:pt x="5393440" y="1423084"/>
                </a:lnTo>
                <a:lnTo>
                  <a:pt x="5449911" y="1419427"/>
                </a:lnTo>
                <a:lnTo>
                  <a:pt x="5494977" y="1421413"/>
                </a:lnTo>
                <a:lnTo>
                  <a:pt x="5550668" y="1416397"/>
                </a:lnTo>
                <a:lnTo>
                  <a:pt x="5594951" y="1417017"/>
                </a:lnTo>
                <a:lnTo>
                  <a:pt x="5649855" y="1410629"/>
                </a:lnTo>
                <a:lnTo>
                  <a:pt x="5704363" y="1403551"/>
                </a:lnTo>
                <a:lnTo>
                  <a:pt x="5747457" y="1402099"/>
                </a:lnTo>
                <a:lnTo>
                  <a:pt x="5801167" y="1393630"/>
                </a:lnTo>
                <a:lnTo>
                  <a:pt x="5854475" y="1384461"/>
                </a:lnTo>
                <a:lnTo>
                  <a:pt x="5896364" y="1380910"/>
                </a:lnTo>
                <a:lnTo>
                  <a:pt x="5948863" y="1370331"/>
                </a:lnTo>
                <a:lnTo>
                  <a:pt x="6000955" y="1359043"/>
                </a:lnTo>
                <a:lnTo>
                  <a:pt x="6052638" y="1347042"/>
                </a:lnTo>
                <a:lnTo>
                  <a:pt x="6092895" y="1340646"/>
                </a:lnTo>
                <a:lnTo>
                  <a:pt x="6143754" y="1327210"/>
                </a:lnTo>
                <a:lnTo>
                  <a:pt x="6194200" y="1313053"/>
                </a:lnTo>
                <a:lnTo>
                  <a:pt x="6244229" y="1298170"/>
                </a:lnTo>
                <a:lnTo>
                  <a:pt x="6293840" y="1282558"/>
                </a:lnTo>
                <a:lnTo>
                  <a:pt x="6343032" y="1266215"/>
                </a:lnTo>
                <a:lnTo>
                  <a:pt x="6391801" y="1249138"/>
                </a:lnTo>
                <a:lnTo>
                  <a:pt x="6440148" y="1231322"/>
                </a:lnTo>
                <a:lnTo>
                  <a:pt x="6488069" y="1212765"/>
                </a:lnTo>
                <a:lnTo>
                  <a:pt x="6535563" y="1193464"/>
                </a:lnTo>
                <a:lnTo>
                  <a:pt x="6582628" y="1173416"/>
                </a:lnTo>
                <a:lnTo>
                  <a:pt x="6630027" y="1153949"/>
                </a:lnTo>
                <a:lnTo>
                  <a:pt x="6677199" y="1134086"/>
                </a:lnTo>
                <a:lnTo>
                  <a:pt x="6724165" y="1113866"/>
                </a:lnTo>
                <a:lnTo>
                  <a:pt x="6759931" y="1099643"/>
                </a:lnTo>
                <a:lnTo>
                  <a:pt x="6806547" y="1078812"/>
                </a:lnTo>
                <a:lnTo>
                  <a:pt x="6853019" y="1057731"/>
                </a:lnTo>
                <a:lnTo>
                  <a:pt x="6899368" y="1036434"/>
                </a:lnTo>
                <a:lnTo>
                  <a:pt x="6945614" y="1014958"/>
                </a:lnTo>
                <a:lnTo>
                  <a:pt x="6991778" y="993339"/>
                </a:lnTo>
                <a:lnTo>
                  <a:pt x="7037880" y="971612"/>
                </a:lnTo>
                <a:lnTo>
                  <a:pt x="7083941" y="949813"/>
                </a:lnTo>
                <a:lnTo>
                  <a:pt x="7176021" y="906144"/>
                </a:lnTo>
                <a:lnTo>
                  <a:pt x="7211067" y="890666"/>
                </a:lnTo>
                <a:lnTo>
                  <a:pt x="7257169" y="868940"/>
                </a:lnTo>
                <a:lnTo>
                  <a:pt x="7303332" y="847320"/>
                </a:lnTo>
                <a:lnTo>
                  <a:pt x="7349578" y="825844"/>
                </a:lnTo>
                <a:lnTo>
                  <a:pt x="7395927" y="804548"/>
                </a:lnTo>
                <a:lnTo>
                  <a:pt x="7442400" y="783466"/>
                </a:lnTo>
                <a:lnTo>
                  <a:pt x="7489016" y="762636"/>
                </a:lnTo>
                <a:lnTo>
                  <a:pt x="7535797" y="742092"/>
                </a:lnTo>
                <a:lnTo>
                  <a:pt x="7582763" y="721871"/>
                </a:lnTo>
                <a:lnTo>
                  <a:pt x="7629935" y="702009"/>
                </a:lnTo>
                <a:lnTo>
                  <a:pt x="7677334" y="682541"/>
                </a:lnTo>
                <a:lnTo>
                  <a:pt x="7724635" y="662904"/>
                </a:lnTo>
                <a:lnTo>
                  <a:pt x="7760940" y="649621"/>
                </a:lnTo>
                <a:lnTo>
                  <a:pt x="7808285" y="630062"/>
                </a:lnTo>
                <a:lnTo>
                  <a:pt x="7855663" y="610558"/>
                </a:lnTo>
                <a:lnTo>
                  <a:pt x="7903080" y="591123"/>
                </a:lnTo>
                <a:lnTo>
                  <a:pt x="7950543" y="571767"/>
                </a:lnTo>
                <a:lnTo>
                  <a:pt x="7998058" y="552503"/>
                </a:lnTo>
                <a:lnTo>
                  <a:pt x="8045632" y="533341"/>
                </a:lnTo>
                <a:lnTo>
                  <a:pt x="8093271" y="514293"/>
                </a:lnTo>
                <a:lnTo>
                  <a:pt x="8140983" y="495372"/>
                </a:lnTo>
                <a:lnTo>
                  <a:pt x="8188774" y="476589"/>
                </a:lnTo>
                <a:lnTo>
                  <a:pt x="8236651" y="457955"/>
                </a:lnTo>
                <a:lnTo>
                  <a:pt x="8284620" y="439481"/>
                </a:lnTo>
                <a:lnTo>
                  <a:pt x="8332688" y="421181"/>
                </a:lnTo>
                <a:lnTo>
                  <a:pt x="8380862" y="403065"/>
                </a:lnTo>
                <a:lnTo>
                  <a:pt x="8429148" y="385145"/>
                </a:lnTo>
                <a:lnTo>
                  <a:pt x="8477554" y="367432"/>
                </a:lnTo>
                <a:lnTo>
                  <a:pt x="8526085" y="349938"/>
                </a:lnTo>
                <a:lnTo>
                  <a:pt x="8574749" y="332676"/>
                </a:lnTo>
                <a:lnTo>
                  <a:pt x="8612536" y="321977"/>
                </a:lnTo>
                <a:lnTo>
                  <a:pt x="8661485" y="305211"/>
                </a:lnTo>
                <a:lnTo>
                  <a:pt x="8710586" y="288711"/>
                </a:lnTo>
                <a:lnTo>
                  <a:pt x="8759847" y="272488"/>
                </a:lnTo>
                <a:lnTo>
                  <a:pt x="8809273" y="256554"/>
                </a:lnTo>
                <a:lnTo>
                  <a:pt x="8858872" y="240921"/>
                </a:lnTo>
                <a:lnTo>
                  <a:pt x="8908650" y="225600"/>
                </a:lnTo>
                <a:lnTo>
                  <a:pt x="8958614" y="210604"/>
                </a:lnTo>
                <a:lnTo>
                  <a:pt x="9008770" y="195943"/>
                </a:lnTo>
                <a:lnTo>
                  <a:pt x="9048111" y="187949"/>
                </a:lnTo>
                <a:lnTo>
                  <a:pt x="9098672" y="173995"/>
                </a:lnTo>
                <a:lnTo>
                  <a:pt x="9149447" y="160410"/>
                </a:lnTo>
                <a:lnTo>
                  <a:pt x="9200440" y="147208"/>
                </a:lnTo>
                <a:lnTo>
                  <a:pt x="9251660" y="134399"/>
                </a:lnTo>
                <a:lnTo>
                  <a:pt x="9303112" y="121996"/>
                </a:lnTo>
                <a:lnTo>
                  <a:pt x="9343789" y="116331"/>
                </a:lnTo>
                <a:lnTo>
                  <a:pt x="9395726" y="104774"/>
                </a:lnTo>
                <a:lnTo>
                  <a:pt x="9447916" y="93657"/>
                </a:lnTo>
                <a:lnTo>
                  <a:pt x="9500366" y="82993"/>
                </a:lnTo>
                <a:lnTo>
                  <a:pt x="9553082" y="72791"/>
                </a:lnTo>
                <a:lnTo>
                  <a:pt x="9595055" y="69386"/>
                </a:lnTo>
                <a:lnTo>
                  <a:pt x="9648323" y="60147"/>
                </a:lnTo>
                <a:lnTo>
                  <a:pt x="9701877" y="51407"/>
                </a:lnTo>
                <a:lnTo>
                  <a:pt x="9744708" y="49498"/>
                </a:lnTo>
                <a:lnTo>
                  <a:pt x="9798854" y="41789"/>
                </a:lnTo>
                <a:lnTo>
                  <a:pt x="9852623" y="33423"/>
                </a:lnTo>
                <a:lnTo>
                  <a:pt x="9895616" y="31795"/>
                </a:lnTo>
                <a:lnTo>
                  <a:pt x="9949862" y="24261"/>
                </a:lnTo>
                <a:lnTo>
                  <a:pt x="10004345" y="17140"/>
                </a:lnTo>
                <a:lnTo>
                  <a:pt x="10048048" y="16749"/>
                </a:lnTo>
                <a:lnTo>
                  <a:pt x="10103000" y="10445"/>
                </a:lnTo>
                <a:lnTo>
                  <a:pt x="10147169" y="10867"/>
                </a:lnTo>
                <a:lnTo>
                  <a:pt x="10202584" y="5370"/>
                </a:lnTo>
                <a:lnTo>
                  <a:pt x="10247214" y="6594"/>
                </a:lnTo>
                <a:lnTo>
                  <a:pt x="10303086" y="1895"/>
                </a:lnTo>
                <a:lnTo>
                  <a:pt x="10348170" y="3911"/>
                </a:lnTo>
                <a:lnTo>
                  <a:pt x="10404495" y="0"/>
                </a:lnTo>
                <a:lnTo>
                  <a:pt x="10450028" y="2798"/>
                </a:lnTo>
                <a:lnTo>
                  <a:pt x="10495784" y="5985"/>
                </a:lnTo>
                <a:lnTo>
                  <a:pt x="10552775" y="3235"/>
                </a:lnTo>
                <a:lnTo>
                  <a:pt x="10598971" y="7189"/>
                </a:lnTo>
                <a:lnTo>
                  <a:pt x="10645385" y="11523"/>
                </a:lnTo>
                <a:lnTo>
                  <a:pt x="10703031" y="9914"/>
                </a:lnTo>
                <a:lnTo>
                  <a:pt x="10749877" y="15000"/>
                </a:lnTo>
                <a:lnTo>
                  <a:pt x="10796936" y="20459"/>
                </a:lnTo>
                <a:lnTo>
                  <a:pt x="10844208" y="26287"/>
                </a:lnTo>
                <a:lnTo>
                  <a:pt x="10891690" y="32484"/>
                </a:lnTo>
                <a:lnTo>
                  <a:pt x="10950398" y="32724"/>
                </a:lnTo>
                <a:lnTo>
                  <a:pt x="10998298" y="39648"/>
                </a:lnTo>
                <a:lnTo>
                  <a:pt x="11046404" y="46932"/>
                </a:lnTo>
                <a:lnTo>
                  <a:pt x="11094716" y="54573"/>
                </a:lnTo>
                <a:lnTo>
                  <a:pt x="11143231" y="62569"/>
                </a:lnTo>
                <a:lnTo>
                  <a:pt x="11191949" y="70918"/>
                </a:lnTo>
                <a:lnTo>
                  <a:pt x="11240868" y="79617"/>
                </a:lnTo>
                <a:lnTo>
                  <a:pt x="11289986" y="88663"/>
                </a:lnTo>
                <a:lnTo>
                  <a:pt x="11339302" y="98055"/>
                </a:lnTo>
                <a:lnTo>
                  <a:pt x="11388814" y="107789"/>
                </a:lnTo>
                <a:close/>
              </a:path>
              <a:path w="11424285" h="2541904">
                <a:moveTo>
                  <a:pt x="11422698" y="2539940"/>
                </a:moveTo>
                <a:lnTo>
                  <a:pt x="61273" y="2541738"/>
                </a:lnTo>
                <a:lnTo>
                  <a:pt x="65798" y="2537043"/>
                </a:lnTo>
                <a:lnTo>
                  <a:pt x="11422698" y="2539940"/>
                </a:lnTo>
                <a:close/>
              </a:path>
              <a:path w="11424285" h="2541904">
                <a:moveTo>
                  <a:pt x="11424185" y="118395"/>
                </a:moveTo>
                <a:lnTo>
                  <a:pt x="11422698" y="2539940"/>
                </a:lnTo>
                <a:lnTo>
                  <a:pt x="11420722" y="163395"/>
                </a:lnTo>
                <a:lnTo>
                  <a:pt x="11388814" y="107789"/>
                </a:lnTo>
                <a:lnTo>
                  <a:pt x="11424185" y="118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5867" y="398993"/>
            <a:ext cx="3947795" cy="243649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 indent="288290">
              <a:lnSpc>
                <a:spcPct val="100000"/>
              </a:lnSpc>
              <a:spcBef>
                <a:spcPts val="125"/>
              </a:spcBef>
            </a:pPr>
            <a:r>
              <a:rPr dirty="0" sz="7900" spc="1140"/>
              <a:t>Aryan </a:t>
            </a:r>
            <a:r>
              <a:rPr dirty="0" sz="7900" spc="-2085"/>
              <a:t> </a:t>
            </a:r>
            <a:r>
              <a:rPr dirty="0" sz="7900" spc="1145"/>
              <a:t>A</a:t>
            </a:r>
            <a:r>
              <a:rPr dirty="0" sz="7900" spc="509"/>
              <a:t>n</a:t>
            </a:r>
            <a:r>
              <a:rPr dirty="0" sz="7900" spc="935"/>
              <a:t>erao</a:t>
            </a:r>
            <a:endParaRPr sz="7900"/>
          </a:p>
        </p:txBody>
      </p:sp>
      <p:sp>
        <p:nvSpPr>
          <p:cNvPr id="3" name="object 3"/>
          <p:cNvSpPr/>
          <p:nvPr/>
        </p:nvSpPr>
        <p:spPr>
          <a:xfrm>
            <a:off x="16216745" y="0"/>
            <a:ext cx="2075814" cy="5782945"/>
          </a:xfrm>
          <a:custGeom>
            <a:avLst/>
            <a:gdLst/>
            <a:ahLst/>
            <a:cxnLst/>
            <a:rect l="l" t="t" r="r" b="b"/>
            <a:pathLst>
              <a:path w="2075815" h="5782945">
                <a:moveTo>
                  <a:pt x="57872" y="2712"/>
                </a:moveTo>
                <a:lnTo>
                  <a:pt x="57186" y="0"/>
                </a:lnTo>
                <a:lnTo>
                  <a:pt x="2071253" y="5723"/>
                </a:lnTo>
                <a:lnTo>
                  <a:pt x="57872" y="2712"/>
                </a:lnTo>
                <a:close/>
              </a:path>
              <a:path w="2075815" h="5782945">
                <a:moveTo>
                  <a:pt x="2071320" y="5738460"/>
                </a:moveTo>
                <a:lnTo>
                  <a:pt x="2071253" y="5723"/>
                </a:lnTo>
                <a:lnTo>
                  <a:pt x="2075322" y="5738755"/>
                </a:lnTo>
                <a:lnTo>
                  <a:pt x="2071320" y="5738460"/>
                </a:lnTo>
                <a:close/>
              </a:path>
              <a:path w="2075815" h="5782945">
                <a:moveTo>
                  <a:pt x="578616" y="4396533"/>
                </a:moveTo>
                <a:lnTo>
                  <a:pt x="432985" y="4145136"/>
                </a:lnTo>
                <a:lnTo>
                  <a:pt x="313017" y="3710014"/>
                </a:lnTo>
                <a:lnTo>
                  <a:pt x="310849" y="3655599"/>
                </a:lnTo>
                <a:lnTo>
                  <a:pt x="284629" y="3559663"/>
                </a:lnTo>
                <a:lnTo>
                  <a:pt x="282640" y="3505558"/>
                </a:lnTo>
                <a:lnTo>
                  <a:pt x="269779" y="3458020"/>
                </a:lnTo>
                <a:lnTo>
                  <a:pt x="268024" y="3404317"/>
                </a:lnTo>
                <a:lnTo>
                  <a:pt x="255396" y="3357182"/>
                </a:lnTo>
                <a:lnTo>
                  <a:pt x="253874" y="3303882"/>
                </a:lnTo>
                <a:lnTo>
                  <a:pt x="241479" y="3257149"/>
                </a:lnTo>
                <a:lnTo>
                  <a:pt x="239018" y="3151555"/>
                </a:lnTo>
                <a:lnTo>
                  <a:pt x="226973" y="3105427"/>
                </a:lnTo>
                <a:lnTo>
                  <a:pt x="223445" y="2845973"/>
                </a:lnTo>
                <a:lnTo>
                  <a:pt x="212100" y="2801052"/>
                </a:lnTo>
                <a:lnTo>
                  <a:pt x="212071" y="2547638"/>
                </a:lnTo>
                <a:lnTo>
                  <a:pt x="223404" y="2491194"/>
                </a:lnTo>
                <a:lnTo>
                  <a:pt x="223865" y="2441316"/>
                </a:lnTo>
                <a:lnTo>
                  <a:pt x="223445" y="2288573"/>
                </a:lnTo>
                <a:lnTo>
                  <a:pt x="215831" y="1667359"/>
                </a:lnTo>
                <a:lnTo>
                  <a:pt x="203861" y="1621358"/>
                </a:lnTo>
                <a:lnTo>
                  <a:pt x="199535" y="1411200"/>
                </a:lnTo>
                <a:lnTo>
                  <a:pt x="187376" y="1364874"/>
                </a:lnTo>
                <a:lnTo>
                  <a:pt x="183692" y="1206498"/>
                </a:lnTo>
                <a:lnTo>
                  <a:pt x="171425" y="1159985"/>
                </a:lnTo>
                <a:lnTo>
                  <a:pt x="168808" y="1054121"/>
                </a:lnTo>
                <a:lnTo>
                  <a:pt x="156484" y="1007511"/>
                </a:lnTo>
                <a:lnTo>
                  <a:pt x="153775" y="901489"/>
                </a:lnTo>
                <a:lnTo>
                  <a:pt x="137273" y="695648"/>
                </a:lnTo>
                <a:lnTo>
                  <a:pt x="125085" y="649272"/>
                </a:lnTo>
                <a:lnTo>
                  <a:pt x="122440" y="543362"/>
                </a:lnTo>
                <a:lnTo>
                  <a:pt x="97496" y="449630"/>
                </a:lnTo>
                <a:lnTo>
                  <a:pt x="95896" y="396194"/>
                </a:lnTo>
                <a:lnTo>
                  <a:pt x="70485" y="301655"/>
                </a:lnTo>
                <a:lnTo>
                  <a:pt x="68655" y="247824"/>
                </a:lnTo>
                <a:lnTo>
                  <a:pt x="3463" y="8605"/>
                </a:lnTo>
                <a:lnTo>
                  <a:pt x="0" y="2625"/>
                </a:lnTo>
                <a:lnTo>
                  <a:pt x="57872" y="2712"/>
                </a:lnTo>
                <a:lnTo>
                  <a:pt x="68534" y="44924"/>
                </a:lnTo>
                <a:lnTo>
                  <a:pt x="94584" y="140567"/>
                </a:lnTo>
                <a:lnTo>
                  <a:pt x="96527" y="194593"/>
                </a:lnTo>
                <a:lnTo>
                  <a:pt x="134939" y="336911"/>
                </a:lnTo>
                <a:lnTo>
                  <a:pt x="136622" y="390489"/>
                </a:lnTo>
                <a:lnTo>
                  <a:pt x="149227" y="437585"/>
                </a:lnTo>
                <a:lnTo>
                  <a:pt x="150774" y="490928"/>
                </a:lnTo>
                <a:lnTo>
                  <a:pt x="163241" y="537786"/>
                </a:lnTo>
                <a:lnTo>
                  <a:pt x="164648" y="590888"/>
                </a:lnTo>
                <a:lnTo>
                  <a:pt x="176509" y="636699"/>
                </a:lnTo>
                <a:lnTo>
                  <a:pt x="178246" y="741043"/>
                </a:lnTo>
                <a:lnTo>
                  <a:pt x="190098" y="786838"/>
                </a:lnTo>
                <a:lnTo>
                  <a:pt x="191802" y="891125"/>
                </a:lnTo>
                <a:lnTo>
                  <a:pt x="203630" y="936880"/>
                </a:lnTo>
                <a:lnTo>
                  <a:pt x="205273" y="1041062"/>
                </a:lnTo>
                <a:lnTo>
                  <a:pt x="217064" y="1086751"/>
                </a:lnTo>
                <a:lnTo>
                  <a:pt x="219367" y="1242745"/>
                </a:lnTo>
                <a:lnTo>
                  <a:pt x="231085" y="1288310"/>
                </a:lnTo>
                <a:lnTo>
                  <a:pt x="232476" y="1392056"/>
                </a:lnTo>
                <a:lnTo>
                  <a:pt x="244124" y="1437500"/>
                </a:lnTo>
                <a:lnTo>
                  <a:pt x="246476" y="1644250"/>
                </a:lnTo>
                <a:lnTo>
                  <a:pt x="257975" y="1689437"/>
                </a:lnTo>
                <a:lnTo>
                  <a:pt x="259291" y="1843726"/>
                </a:lnTo>
                <a:lnTo>
                  <a:pt x="270642" y="1888658"/>
                </a:lnTo>
                <a:lnTo>
                  <a:pt x="269260" y="2240981"/>
                </a:lnTo>
                <a:lnTo>
                  <a:pt x="279678" y="2284302"/>
                </a:lnTo>
                <a:lnTo>
                  <a:pt x="272994" y="2880834"/>
                </a:lnTo>
                <a:lnTo>
                  <a:pt x="273209" y="3033224"/>
                </a:lnTo>
                <a:lnTo>
                  <a:pt x="274323" y="3136491"/>
                </a:lnTo>
                <a:lnTo>
                  <a:pt x="286054" y="3182080"/>
                </a:lnTo>
                <a:lnTo>
                  <a:pt x="287898" y="3286607"/>
                </a:lnTo>
                <a:lnTo>
                  <a:pt x="299983" y="3332805"/>
                </a:lnTo>
                <a:lnTo>
                  <a:pt x="301191" y="3385563"/>
                </a:lnTo>
                <a:lnTo>
                  <a:pt x="313498" y="3432145"/>
                </a:lnTo>
                <a:lnTo>
                  <a:pt x="314923" y="3485277"/>
                </a:lnTo>
                <a:lnTo>
                  <a:pt x="340062" y="3579346"/>
                </a:lnTo>
                <a:lnTo>
                  <a:pt x="341792" y="3633006"/>
                </a:lnTo>
                <a:lnTo>
                  <a:pt x="393610" y="3823802"/>
                </a:lnTo>
                <a:lnTo>
                  <a:pt x="395796" y="3878249"/>
                </a:lnTo>
                <a:lnTo>
                  <a:pt x="409056" y="3926474"/>
                </a:lnTo>
                <a:lnTo>
                  <a:pt x="433385" y="3968473"/>
                </a:lnTo>
                <a:lnTo>
                  <a:pt x="487498" y="4163231"/>
                </a:lnTo>
                <a:lnTo>
                  <a:pt x="512191" y="4205857"/>
                </a:lnTo>
                <a:lnTo>
                  <a:pt x="539790" y="4304173"/>
                </a:lnTo>
                <a:lnTo>
                  <a:pt x="564669" y="4347121"/>
                </a:lnTo>
                <a:lnTo>
                  <a:pt x="578616" y="4396533"/>
                </a:lnTo>
                <a:close/>
              </a:path>
              <a:path w="2075815" h="5782945">
                <a:moveTo>
                  <a:pt x="971551" y="5100177"/>
                </a:moveTo>
                <a:lnTo>
                  <a:pt x="844773" y="4881325"/>
                </a:lnTo>
                <a:lnTo>
                  <a:pt x="881256" y="4918968"/>
                </a:lnTo>
                <a:lnTo>
                  <a:pt x="906770" y="4963012"/>
                </a:lnTo>
                <a:lnTo>
                  <a:pt x="979729" y="5038285"/>
                </a:lnTo>
                <a:lnTo>
                  <a:pt x="1005140" y="5082151"/>
                </a:lnTo>
                <a:lnTo>
                  <a:pt x="1185254" y="5266393"/>
                </a:lnTo>
                <a:lnTo>
                  <a:pt x="1231697" y="5295893"/>
                </a:lnTo>
                <a:lnTo>
                  <a:pt x="1301816" y="5366264"/>
                </a:lnTo>
                <a:lnTo>
                  <a:pt x="1347416" y="5394309"/>
                </a:lnTo>
                <a:lnTo>
                  <a:pt x="1381691" y="5428140"/>
                </a:lnTo>
                <a:lnTo>
                  <a:pt x="1471102" y="5481141"/>
                </a:lnTo>
                <a:lnTo>
                  <a:pt x="1504205" y="5512948"/>
                </a:lnTo>
                <a:lnTo>
                  <a:pt x="1547851" y="5537621"/>
                </a:lnTo>
                <a:lnTo>
                  <a:pt x="1591025" y="5561477"/>
                </a:lnTo>
                <a:lnTo>
                  <a:pt x="1633698" y="5584470"/>
                </a:lnTo>
                <a:lnTo>
                  <a:pt x="1675844" y="5606552"/>
                </a:lnTo>
                <a:lnTo>
                  <a:pt x="1717435" y="5627676"/>
                </a:lnTo>
                <a:lnTo>
                  <a:pt x="1758443" y="5647794"/>
                </a:lnTo>
                <a:lnTo>
                  <a:pt x="1811956" y="5664162"/>
                </a:lnTo>
                <a:lnTo>
                  <a:pt x="1853618" y="5685409"/>
                </a:lnTo>
                <a:lnTo>
                  <a:pt x="1905410" y="5698806"/>
                </a:lnTo>
                <a:lnTo>
                  <a:pt x="1956344" y="5710722"/>
                </a:lnTo>
                <a:lnTo>
                  <a:pt x="2006421" y="5721160"/>
                </a:lnTo>
                <a:lnTo>
                  <a:pt x="2044656" y="5736490"/>
                </a:lnTo>
                <a:lnTo>
                  <a:pt x="2071320" y="5738460"/>
                </a:lnTo>
                <a:lnTo>
                  <a:pt x="2071321" y="5782520"/>
                </a:lnTo>
                <a:lnTo>
                  <a:pt x="2055268" y="5780146"/>
                </a:lnTo>
                <a:lnTo>
                  <a:pt x="2017046" y="5764837"/>
                </a:lnTo>
                <a:lnTo>
                  <a:pt x="1967059" y="5754556"/>
                </a:lnTo>
                <a:lnTo>
                  <a:pt x="1916310" y="5742958"/>
                </a:lnTo>
                <a:lnTo>
                  <a:pt x="1864809" y="5730063"/>
                </a:lnTo>
                <a:lnTo>
                  <a:pt x="1823558" y="5709526"/>
                </a:lnTo>
                <a:lnTo>
                  <a:pt x="1770590" y="5694098"/>
                </a:lnTo>
                <a:lnTo>
                  <a:pt x="1728240" y="5671664"/>
                </a:lnTo>
                <a:lnTo>
                  <a:pt x="1674563" y="5655013"/>
                </a:lnTo>
                <a:lnTo>
                  <a:pt x="1588219" y="5607307"/>
                </a:lnTo>
                <a:lnTo>
                  <a:pt x="1500664" y="5557509"/>
                </a:lnTo>
                <a:lnTo>
                  <a:pt x="1456460" y="5531875"/>
                </a:lnTo>
                <a:lnTo>
                  <a:pt x="1422978" y="5499412"/>
                </a:lnTo>
                <a:lnTo>
                  <a:pt x="1333277" y="5445910"/>
                </a:lnTo>
                <a:lnTo>
                  <a:pt x="1264622" y="5378066"/>
                </a:lnTo>
                <a:lnTo>
                  <a:pt x="1218984" y="5349957"/>
                </a:lnTo>
                <a:lnTo>
                  <a:pt x="971551" y="5100177"/>
                </a:lnTo>
                <a:close/>
              </a:path>
              <a:path w="2075815" h="5782945">
                <a:moveTo>
                  <a:pt x="935644" y="5063528"/>
                </a:moveTo>
                <a:lnTo>
                  <a:pt x="484658" y="4285010"/>
                </a:lnTo>
                <a:lnTo>
                  <a:pt x="457494" y="4187445"/>
                </a:lnTo>
                <a:lnTo>
                  <a:pt x="628648" y="4482902"/>
                </a:lnTo>
                <a:lnTo>
                  <a:pt x="642750" y="4532581"/>
                </a:lnTo>
                <a:lnTo>
                  <a:pt x="971551" y="5100177"/>
                </a:lnTo>
                <a:lnTo>
                  <a:pt x="935644" y="5063528"/>
                </a:lnTo>
                <a:close/>
              </a:path>
              <a:path w="2075815" h="5782945">
                <a:moveTo>
                  <a:pt x="837294" y="4944423"/>
                </a:moveTo>
                <a:lnTo>
                  <a:pt x="561493" y="4468319"/>
                </a:lnTo>
                <a:lnTo>
                  <a:pt x="547710" y="4419191"/>
                </a:lnTo>
                <a:lnTo>
                  <a:pt x="522985" y="4376509"/>
                </a:lnTo>
                <a:lnTo>
                  <a:pt x="509294" y="4327539"/>
                </a:lnTo>
                <a:lnTo>
                  <a:pt x="910128" y="5019481"/>
                </a:lnTo>
                <a:lnTo>
                  <a:pt x="837294" y="4944423"/>
                </a:lnTo>
                <a:close/>
              </a:path>
              <a:path w="2075815" h="5782945">
                <a:moveTo>
                  <a:pt x="750449" y="4819844"/>
                </a:moveTo>
                <a:lnTo>
                  <a:pt x="625104" y="4603466"/>
                </a:lnTo>
                <a:lnTo>
                  <a:pt x="611178" y="4554089"/>
                </a:lnTo>
                <a:lnTo>
                  <a:pt x="786668" y="4857030"/>
                </a:lnTo>
                <a:lnTo>
                  <a:pt x="750449" y="4819844"/>
                </a:lnTo>
                <a:close/>
              </a:path>
            </a:pathLst>
          </a:custGeom>
          <a:solidFill>
            <a:srgbClr val="B6CCB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657" y="3074344"/>
            <a:ext cx="11205210" cy="7212965"/>
            <a:chOff x="3657" y="3074344"/>
            <a:chExt cx="11205210" cy="7212965"/>
          </a:xfrm>
        </p:grpSpPr>
        <p:sp>
          <p:nvSpPr>
            <p:cNvPr id="5" name="object 5"/>
            <p:cNvSpPr/>
            <p:nvPr/>
          </p:nvSpPr>
          <p:spPr>
            <a:xfrm>
              <a:off x="3657" y="5288794"/>
              <a:ext cx="6037580" cy="4998720"/>
            </a:xfrm>
            <a:custGeom>
              <a:avLst/>
              <a:gdLst/>
              <a:ahLst/>
              <a:cxnLst/>
              <a:rect l="l" t="t" r="r" b="b"/>
              <a:pathLst>
                <a:path w="6037580" h="4998720">
                  <a:moveTo>
                    <a:pt x="5812575" y="4691186"/>
                  </a:moveTo>
                  <a:lnTo>
                    <a:pt x="5723949" y="4497972"/>
                  </a:lnTo>
                  <a:lnTo>
                    <a:pt x="5789496" y="4579949"/>
                  </a:lnTo>
                  <a:lnTo>
                    <a:pt x="5810727" y="4626234"/>
                  </a:lnTo>
                  <a:lnTo>
                    <a:pt x="5843506" y="4667234"/>
                  </a:lnTo>
                  <a:lnTo>
                    <a:pt x="5864747" y="4713543"/>
                  </a:lnTo>
                  <a:lnTo>
                    <a:pt x="5972927" y="4888462"/>
                  </a:lnTo>
                  <a:lnTo>
                    <a:pt x="6037238" y="4998205"/>
                  </a:lnTo>
                  <a:lnTo>
                    <a:pt x="6009289" y="4998196"/>
                  </a:lnTo>
                  <a:lnTo>
                    <a:pt x="6007629" y="4994578"/>
                  </a:lnTo>
                  <a:lnTo>
                    <a:pt x="5921087" y="4866829"/>
                  </a:lnTo>
                  <a:lnTo>
                    <a:pt x="5866814" y="4778971"/>
                  </a:lnTo>
                  <a:lnTo>
                    <a:pt x="5845462" y="4732420"/>
                  </a:lnTo>
                  <a:lnTo>
                    <a:pt x="5812575" y="4691186"/>
                  </a:lnTo>
                  <a:close/>
                </a:path>
                <a:path w="6037580" h="4998720">
                  <a:moveTo>
                    <a:pt x="351" y="4996365"/>
                  </a:moveTo>
                  <a:lnTo>
                    <a:pt x="6007629" y="4994578"/>
                  </a:lnTo>
                  <a:lnTo>
                    <a:pt x="6009289" y="4998196"/>
                  </a:lnTo>
                  <a:lnTo>
                    <a:pt x="351" y="4996365"/>
                  </a:lnTo>
                  <a:close/>
                </a:path>
                <a:path w="6037580" h="4998720">
                  <a:moveTo>
                    <a:pt x="5758380" y="4603497"/>
                  </a:moveTo>
                  <a:lnTo>
                    <a:pt x="5669929" y="4410664"/>
                  </a:lnTo>
                  <a:lnTo>
                    <a:pt x="5702714" y="4451678"/>
                  </a:lnTo>
                  <a:lnTo>
                    <a:pt x="5791243" y="4644680"/>
                  </a:lnTo>
                  <a:lnTo>
                    <a:pt x="5758380" y="4603497"/>
                  </a:lnTo>
                  <a:close/>
                </a:path>
                <a:path w="6037580" h="4998720">
                  <a:moveTo>
                    <a:pt x="5704241" y="4515929"/>
                  </a:moveTo>
                  <a:lnTo>
                    <a:pt x="5615870" y="4323271"/>
                  </a:lnTo>
                  <a:lnTo>
                    <a:pt x="5648677" y="4364333"/>
                  </a:lnTo>
                  <a:lnTo>
                    <a:pt x="5737075" y="4557049"/>
                  </a:lnTo>
                  <a:lnTo>
                    <a:pt x="5704241" y="4515929"/>
                  </a:lnTo>
                  <a:close/>
                </a:path>
                <a:path w="6037580" h="4998720">
                  <a:moveTo>
                    <a:pt x="5563436" y="4300343"/>
                  </a:moveTo>
                  <a:lnTo>
                    <a:pt x="5474635" y="4106749"/>
                  </a:lnTo>
                  <a:lnTo>
                    <a:pt x="5540431" y="4189270"/>
                  </a:lnTo>
                  <a:lnTo>
                    <a:pt x="5561750" y="4235745"/>
                  </a:lnTo>
                  <a:lnTo>
                    <a:pt x="5594590" y="4276880"/>
                  </a:lnTo>
                  <a:lnTo>
                    <a:pt x="5682967" y="4469550"/>
                  </a:lnTo>
                  <a:lnTo>
                    <a:pt x="5617388" y="4387503"/>
                  </a:lnTo>
                  <a:lnTo>
                    <a:pt x="5596173" y="4341251"/>
                  </a:lnTo>
                  <a:lnTo>
                    <a:pt x="5563436" y="4300343"/>
                  </a:lnTo>
                  <a:close/>
                </a:path>
                <a:path w="6037580" h="4998720">
                  <a:moveTo>
                    <a:pt x="5509577" y="4213388"/>
                  </a:moveTo>
                  <a:lnTo>
                    <a:pt x="5421682" y="4021768"/>
                  </a:lnTo>
                  <a:lnTo>
                    <a:pt x="5453920" y="4061589"/>
                  </a:lnTo>
                  <a:lnTo>
                    <a:pt x="5542266" y="4254191"/>
                  </a:lnTo>
                  <a:lnTo>
                    <a:pt x="5509577" y="4213388"/>
                  </a:lnTo>
                  <a:close/>
                </a:path>
                <a:path w="6037580" h="4998720">
                  <a:moveTo>
                    <a:pt x="5455824" y="4126662"/>
                  </a:moveTo>
                  <a:lnTo>
                    <a:pt x="5368811" y="3936965"/>
                  </a:lnTo>
                  <a:lnTo>
                    <a:pt x="5401008" y="3976696"/>
                  </a:lnTo>
                  <a:lnTo>
                    <a:pt x="5488459" y="4167347"/>
                  </a:lnTo>
                  <a:lnTo>
                    <a:pt x="5455824" y="4126662"/>
                  </a:lnTo>
                  <a:close/>
                </a:path>
                <a:path w="6037580" h="4998720">
                  <a:moveTo>
                    <a:pt x="5370203" y="4000922"/>
                  </a:moveTo>
                  <a:lnTo>
                    <a:pt x="5283899" y="3812770"/>
                  </a:lnTo>
                  <a:lnTo>
                    <a:pt x="5348180" y="3891987"/>
                  </a:lnTo>
                  <a:lnTo>
                    <a:pt x="5434977" y="4081214"/>
                  </a:lnTo>
                  <a:lnTo>
                    <a:pt x="5370203" y="4000922"/>
                  </a:lnTo>
                  <a:close/>
                </a:path>
                <a:path w="6037580" h="4998720">
                  <a:moveTo>
                    <a:pt x="351" y="4996365"/>
                  </a:moveTo>
                  <a:lnTo>
                    <a:pt x="0" y="0"/>
                  </a:lnTo>
                  <a:lnTo>
                    <a:pt x="19240" y="11485"/>
                  </a:lnTo>
                  <a:lnTo>
                    <a:pt x="70797" y="32501"/>
                  </a:lnTo>
                  <a:lnTo>
                    <a:pt x="111022" y="59274"/>
                  </a:lnTo>
                  <a:lnTo>
                    <a:pt x="163037" y="81288"/>
                  </a:lnTo>
                  <a:lnTo>
                    <a:pt x="203790" y="109211"/>
                  </a:lnTo>
                  <a:lnTo>
                    <a:pt x="255567" y="130707"/>
                  </a:lnTo>
                  <a:lnTo>
                    <a:pt x="335899" y="183994"/>
                  </a:lnTo>
                  <a:lnTo>
                    <a:pt x="387541" y="205195"/>
                  </a:lnTo>
                  <a:lnTo>
                    <a:pt x="427593" y="231592"/>
                  </a:lnTo>
                  <a:lnTo>
                    <a:pt x="479143" y="252592"/>
                  </a:lnTo>
                  <a:lnTo>
                    <a:pt x="519103" y="278787"/>
                  </a:lnTo>
                  <a:lnTo>
                    <a:pt x="570560" y="299585"/>
                  </a:lnTo>
                  <a:lnTo>
                    <a:pt x="610427" y="325576"/>
                  </a:lnTo>
                  <a:lnTo>
                    <a:pt x="661789" y="346169"/>
                  </a:lnTo>
                  <a:lnTo>
                    <a:pt x="701561" y="371952"/>
                  </a:lnTo>
                  <a:lnTo>
                    <a:pt x="752828" y="392336"/>
                  </a:lnTo>
                  <a:lnTo>
                    <a:pt x="792503" y="417910"/>
                  </a:lnTo>
                  <a:lnTo>
                    <a:pt x="843673" y="438082"/>
                  </a:lnTo>
                  <a:lnTo>
                    <a:pt x="883251" y="463443"/>
                  </a:lnTo>
                  <a:lnTo>
                    <a:pt x="934322" y="483402"/>
                  </a:lnTo>
                  <a:lnTo>
                    <a:pt x="973801" y="508547"/>
                  </a:lnTo>
                  <a:lnTo>
                    <a:pt x="1024773" y="528288"/>
                  </a:lnTo>
                  <a:lnTo>
                    <a:pt x="1064152" y="553215"/>
                  </a:lnTo>
                  <a:lnTo>
                    <a:pt x="1165844" y="592147"/>
                  </a:lnTo>
                  <a:lnTo>
                    <a:pt x="1205069" y="616741"/>
                  </a:lnTo>
                  <a:lnTo>
                    <a:pt x="1255787" y="635927"/>
                  </a:lnTo>
                  <a:lnTo>
                    <a:pt x="1294909" y="660295"/>
                  </a:lnTo>
                  <a:lnTo>
                    <a:pt x="1396084" y="698100"/>
                  </a:lnTo>
                  <a:lnTo>
                    <a:pt x="1435048" y="722124"/>
                  </a:lnTo>
                  <a:lnTo>
                    <a:pt x="1535905" y="759234"/>
                  </a:lnTo>
                  <a:lnTo>
                    <a:pt x="1574709" y="782909"/>
                  </a:lnTo>
                  <a:lnTo>
                    <a:pt x="1725425" y="837335"/>
                  </a:lnTo>
                  <a:lnTo>
                    <a:pt x="1764010" y="860533"/>
                  </a:lnTo>
                  <a:lnTo>
                    <a:pt x="1916045" y="917834"/>
                  </a:lnTo>
                  <a:lnTo>
                    <a:pt x="1955214" y="942305"/>
                  </a:lnTo>
                  <a:lnTo>
                    <a:pt x="2056736" y="980868"/>
                  </a:lnTo>
                  <a:lnTo>
                    <a:pt x="2096017" y="1005581"/>
                  </a:lnTo>
                  <a:lnTo>
                    <a:pt x="2197829" y="1044775"/>
                  </a:lnTo>
                  <a:lnTo>
                    <a:pt x="2237288" y="1069877"/>
                  </a:lnTo>
                  <a:lnTo>
                    <a:pt x="2288365" y="1089846"/>
                  </a:lnTo>
                  <a:lnTo>
                    <a:pt x="2327980" y="1115288"/>
                  </a:lnTo>
                  <a:lnTo>
                    <a:pt x="2379227" y="1135630"/>
                  </a:lnTo>
                  <a:lnTo>
                    <a:pt x="2419027" y="1161476"/>
                  </a:lnTo>
                  <a:lnTo>
                    <a:pt x="2470475" y="1182255"/>
                  </a:lnTo>
                  <a:lnTo>
                    <a:pt x="2510491" y="1208571"/>
                  </a:lnTo>
                  <a:lnTo>
                    <a:pt x="2562169" y="1229851"/>
                  </a:lnTo>
                  <a:lnTo>
                    <a:pt x="2602430" y="1256701"/>
                  </a:lnTo>
                  <a:lnTo>
                    <a:pt x="2654368" y="1278548"/>
                  </a:lnTo>
                  <a:lnTo>
                    <a:pt x="2735587" y="1333770"/>
                  </a:lnTo>
                  <a:lnTo>
                    <a:pt x="2787971" y="1356588"/>
                  </a:lnTo>
                  <a:lnTo>
                    <a:pt x="2870148" y="1413897"/>
                  </a:lnTo>
                  <a:lnTo>
                    <a:pt x="2953733" y="1474278"/>
                  </a:lnTo>
                  <a:lnTo>
                    <a:pt x="3207303" y="1661553"/>
                  </a:lnTo>
                  <a:lnTo>
                    <a:pt x="3238353" y="1698783"/>
                  </a:lnTo>
                  <a:lnTo>
                    <a:pt x="3366552" y="1795504"/>
                  </a:lnTo>
                  <a:lnTo>
                    <a:pt x="3397856" y="1833289"/>
                  </a:lnTo>
                  <a:lnTo>
                    <a:pt x="3440749" y="1865877"/>
                  </a:lnTo>
                  <a:lnTo>
                    <a:pt x="3472136" y="1903841"/>
                  </a:lnTo>
                  <a:lnTo>
                    <a:pt x="3558078" y="1969360"/>
                  </a:lnTo>
                  <a:lnTo>
                    <a:pt x="3589532" y="2007471"/>
                  </a:lnTo>
                  <a:lnTo>
                    <a:pt x="3632537" y="2040304"/>
                  </a:lnTo>
                  <a:lnTo>
                    <a:pt x="3675096" y="2072166"/>
                  </a:lnTo>
                  <a:lnTo>
                    <a:pt x="3706128" y="2109358"/>
                  </a:lnTo>
                  <a:lnTo>
                    <a:pt x="3748720" y="2141291"/>
                  </a:lnTo>
                  <a:lnTo>
                    <a:pt x="3779786" y="2178555"/>
                  </a:lnTo>
                  <a:lnTo>
                    <a:pt x="3865056" y="2242607"/>
                  </a:lnTo>
                  <a:lnTo>
                    <a:pt x="3896174" y="2279988"/>
                  </a:lnTo>
                  <a:lnTo>
                    <a:pt x="3938856" y="2312116"/>
                  </a:lnTo>
                  <a:lnTo>
                    <a:pt x="3970013" y="2349580"/>
                  </a:lnTo>
                  <a:lnTo>
                    <a:pt x="4012734" y="2381794"/>
                  </a:lnTo>
                  <a:lnTo>
                    <a:pt x="4043931" y="2419347"/>
                  </a:lnTo>
                  <a:lnTo>
                    <a:pt x="4086694" y="2451651"/>
                  </a:lnTo>
                  <a:lnTo>
                    <a:pt x="4117934" y="2489297"/>
                  </a:lnTo>
                  <a:lnTo>
                    <a:pt x="4160740" y="2521696"/>
                  </a:lnTo>
                  <a:lnTo>
                    <a:pt x="4192025" y="2559439"/>
                  </a:lnTo>
                  <a:lnTo>
                    <a:pt x="4234877" y="2591938"/>
                  </a:lnTo>
                  <a:lnTo>
                    <a:pt x="4266209" y="2629783"/>
                  </a:lnTo>
                  <a:lnTo>
                    <a:pt x="4309108" y="2662387"/>
                  </a:lnTo>
                  <a:lnTo>
                    <a:pt x="4340489" y="2700339"/>
                  </a:lnTo>
                  <a:lnTo>
                    <a:pt x="4383439" y="2733051"/>
                  </a:lnTo>
                  <a:lnTo>
                    <a:pt x="4446329" y="2809235"/>
                  </a:lnTo>
                  <a:lnTo>
                    <a:pt x="4489357" y="2842119"/>
                  </a:lnTo>
                  <a:lnTo>
                    <a:pt x="4552410" y="2918657"/>
                  </a:lnTo>
                  <a:lnTo>
                    <a:pt x="4595522" y="2951724"/>
                  </a:lnTo>
                  <a:lnTo>
                    <a:pt x="4658746" y="3028637"/>
                  </a:lnTo>
                  <a:lnTo>
                    <a:pt x="4701947" y="3061897"/>
                  </a:lnTo>
                  <a:lnTo>
                    <a:pt x="5146718" y="3605085"/>
                  </a:lnTo>
                  <a:lnTo>
                    <a:pt x="5167175" y="3649684"/>
                  </a:lnTo>
                  <a:lnTo>
                    <a:pt x="5263337" y="3767945"/>
                  </a:lnTo>
                  <a:lnTo>
                    <a:pt x="5349367" y="3955498"/>
                  </a:lnTo>
                  <a:lnTo>
                    <a:pt x="5284632" y="3875291"/>
                  </a:lnTo>
                  <a:lnTo>
                    <a:pt x="5263824" y="3829928"/>
                  </a:lnTo>
                  <a:lnTo>
                    <a:pt x="5199162" y="3749879"/>
                  </a:lnTo>
                  <a:lnTo>
                    <a:pt x="5178398" y="3704612"/>
                  </a:lnTo>
                  <a:lnTo>
                    <a:pt x="4952872" y="3426170"/>
                  </a:lnTo>
                  <a:lnTo>
                    <a:pt x="4932308" y="3381341"/>
                  </a:lnTo>
                  <a:lnTo>
                    <a:pt x="4868197" y="3302494"/>
                  </a:lnTo>
                  <a:lnTo>
                    <a:pt x="4824653" y="3268485"/>
                  </a:lnTo>
                  <a:lnTo>
                    <a:pt x="4665276" y="3073333"/>
                  </a:lnTo>
                  <a:lnTo>
                    <a:pt x="4621948" y="3039796"/>
                  </a:lnTo>
                  <a:lnTo>
                    <a:pt x="4526703" y="2923536"/>
                  </a:lnTo>
                  <a:lnTo>
                    <a:pt x="4483451" y="2890166"/>
                  </a:lnTo>
                  <a:lnTo>
                    <a:pt x="4451766" y="2851549"/>
                  </a:lnTo>
                  <a:lnTo>
                    <a:pt x="4408561" y="2818280"/>
                  </a:lnTo>
                  <a:lnTo>
                    <a:pt x="4345313" y="2741317"/>
                  </a:lnTo>
                  <a:lnTo>
                    <a:pt x="4302187" y="2708219"/>
                  </a:lnTo>
                  <a:lnTo>
                    <a:pt x="4270633" y="2669889"/>
                  </a:lnTo>
                  <a:lnTo>
                    <a:pt x="4227565" y="2636920"/>
                  </a:lnTo>
                  <a:lnTo>
                    <a:pt x="4164613" y="2560600"/>
                  </a:lnTo>
                  <a:lnTo>
                    <a:pt x="4121644" y="2527844"/>
                  </a:lnTo>
                  <a:lnTo>
                    <a:pt x="4090253" y="2489871"/>
                  </a:lnTo>
                  <a:lnTo>
                    <a:pt x="4047356" y="2457273"/>
                  </a:lnTo>
                  <a:lnTo>
                    <a:pt x="4016040" y="2419462"/>
                  </a:lnTo>
                  <a:lnTo>
                    <a:pt x="3930440" y="2354690"/>
                  </a:lnTo>
                  <a:lnTo>
                    <a:pt x="3899245" y="2317144"/>
                  </a:lnTo>
                  <a:lnTo>
                    <a:pt x="3856550" y="2284987"/>
                  </a:lnTo>
                  <a:lnTo>
                    <a:pt x="3825443" y="2247631"/>
                  </a:lnTo>
                  <a:lnTo>
                    <a:pt x="3740280" y="2183812"/>
                  </a:lnTo>
                  <a:lnTo>
                    <a:pt x="3709314" y="2146763"/>
                  </a:lnTo>
                  <a:lnTo>
                    <a:pt x="3624444" y="2083583"/>
                  </a:lnTo>
                  <a:lnTo>
                    <a:pt x="3593630" y="2046867"/>
                  </a:lnTo>
                  <a:lnTo>
                    <a:pt x="3508191" y="1982446"/>
                  </a:lnTo>
                  <a:lnTo>
                    <a:pt x="3476983" y="1944871"/>
                  </a:lnTo>
                  <a:lnTo>
                    <a:pt x="3348733" y="1848040"/>
                  </a:lnTo>
                  <a:lnTo>
                    <a:pt x="3317565" y="1810551"/>
                  </a:lnTo>
                  <a:lnTo>
                    <a:pt x="3189698" y="1714554"/>
                  </a:lnTo>
                  <a:lnTo>
                    <a:pt x="3158745" y="1677536"/>
                  </a:lnTo>
                  <a:lnTo>
                    <a:pt x="2947705" y="1522058"/>
                  </a:lnTo>
                  <a:lnTo>
                    <a:pt x="2822537" y="1431945"/>
                  </a:lnTo>
                  <a:lnTo>
                    <a:pt x="2740095" y="1374058"/>
                  </a:lnTo>
                  <a:lnTo>
                    <a:pt x="2658653" y="1318351"/>
                  </a:lnTo>
                  <a:lnTo>
                    <a:pt x="2618273" y="1291240"/>
                  </a:lnTo>
                  <a:lnTo>
                    <a:pt x="2566558" y="1269879"/>
                  </a:lnTo>
                  <a:lnTo>
                    <a:pt x="2486786" y="1217813"/>
                  </a:lnTo>
                  <a:lnTo>
                    <a:pt x="2435615" y="1197638"/>
                  </a:lnTo>
                  <a:lnTo>
                    <a:pt x="2396141" y="1172504"/>
                  </a:lnTo>
                  <a:lnTo>
                    <a:pt x="2345264" y="1152971"/>
                  </a:lnTo>
                  <a:lnTo>
                    <a:pt x="2306057" y="1128418"/>
                  </a:lnTo>
                  <a:lnTo>
                    <a:pt x="2255420" y="1109406"/>
                  </a:lnTo>
                  <a:lnTo>
                    <a:pt x="2216425" y="1085316"/>
                  </a:lnTo>
                  <a:lnTo>
                    <a:pt x="2115591" y="1048254"/>
                  </a:lnTo>
                  <a:lnTo>
                    <a:pt x="2076811" y="1024632"/>
                  </a:lnTo>
                  <a:lnTo>
                    <a:pt x="2026532" y="1006402"/>
                  </a:lnTo>
                  <a:lnTo>
                    <a:pt x="1987827" y="982944"/>
                  </a:lnTo>
                  <a:lnTo>
                    <a:pt x="1887367" y="946697"/>
                  </a:lnTo>
                  <a:lnTo>
                    <a:pt x="1848672" y="923260"/>
                  </a:lnTo>
                  <a:lnTo>
                    <a:pt x="1658773" y="844334"/>
                  </a:lnTo>
                  <a:lnTo>
                    <a:pt x="1608418" y="825937"/>
                  </a:lnTo>
                  <a:lnTo>
                    <a:pt x="1569602" y="802237"/>
                  </a:lnTo>
                  <a:lnTo>
                    <a:pt x="1468857" y="765370"/>
                  </a:lnTo>
                  <a:lnTo>
                    <a:pt x="1430009" y="741599"/>
                  </a:lnTo>
                  <a:lnTo>
                    <a:pt x="1329171" y="704529"/>
                  </a:lnTo>
                  <a:lnTo>
                    <a:pt x="1290262" y="680626"/>
                  </a:lnTo>
                  <a:lnTo>
                    <a:pt x="1189273" y="643226"/>
                  </a:lnTo>
                  <a:lnTo>
                    <a:pt x="1150274" y="619127"/>
                  </a:lnTo>
                  <a:lnTo>
                    <a:pt x="1099695" y="600242"/>
                  </a:lnTo>
                  <a:lnTo>
                    <a:pt x="1060620" y="575977"/>
                  </a:lnTo>
                  <a:lnTo>
                    <a:pt x="959251" y="537749"/>
                  </a:lnTo>
                  <a:lnTo>
                    <a:pt x="920038" y="513182"/>
                  </a:lnTo>
                  <a:lnTo>
                    <a:pt x="869229" y="493796"/>
                  </a:lnTo>
                  <a:lnTo>
                    <a:pt x="829907" y="468993"/>
                  </a:lnTo>
                  <a:lnTo>
                    <a:pt x="778983" y="449357"/>
                  </a:lnTo>
                  <a:lnTo>
                    <a:pt x="739541" y="424291"/>
                  </a:lnTo>
                  <a:lnTo>
                    <a:pt x="688490" y="404377"/>
                  </a:lnTo>
                  <a:lnTo>
                    <a:pt x="648913" y="379019"/>
                  </a:lnTo>
                  <a:lnTo>
                    <a:pt x="597722" y="358800"/>
                  </a:lnTo>
                  <a:lnTo>
                    <a:pt x="557998" y="333121"/>
                  </a:lnTo>
                  <a:lnTo>
                    <a:pt x="506654" y="312568"/>
                  </a:lnTo>
                  <a:lnTo>
                    <a:pt x="426804" y="260332"/>
                  </a:lnTo>
                  <a:lnTo>
                    <a:pt x="375205" y="239225"/>
                  </a:lnTo>
                  <a:lnTo>
                    <a:pt x="282833" y="190149"/>
                  </a:lnTo>
                  <a:lnTo>
                    <a:pt x="242239" y="162573"/>
                  </a:lnTo>
                  <a:lnTo>
                    <a:pt x="190191" y="140487"/>
                  </a:lnTo>
                  <a:lnTo>
                    <a:pt x="149776" y="113299"/>
                  </a:lnTo>
                  <a:lnTo>
                    <a:pt x="97906" y="91601"/>
                  </a:lnTo>
                  <a:lnTo>
                    <a:pt x="57669" y="64802"/>
                  </a:lnTo>
                  <a:lnTo>
                    <a:pt x="5977" y="43492"/>
                  </a:lnTo>
                  <a:lnTo>
                    <a:pt x="3160" y="37350"/>
                  </a:lnTo>
                  <a:lnTo>
                    <a:pt x="351" y="4996365"/>
                  </a:lnTo>
                  <a:close/>
                </a:path>
              </a:pathLst>
            </a:custGeom>
            <a:solidFill>
              <a:srgbClr val="B6CC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0278" y="3123874"/>
              <a:ext cx="5518578" cy="55185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28848" y="3112444"/>
              <a:ext cx="5541645" cy="5541645"/>
            </a:xfrm>
            <a:custGeom>
              <a:avLst/>
              <a:gdLst/>
              <a:ahLst/>
              <a:cxnLst/>
              <a:rect l="l" t="t" r="r" b="b"/>
              <a:pathLst>
                <a:path w="5541645" h="5541645">
                  <a:moveTo>
                    <a:pt x="0" y="4941260"/>
                  </a:moveTo>
                  <a:lnTo>
                    <a:pt x="1805" y="4988150"/>
                  </a:lnTo>
                  <a:lnTo>
                    <a:pt x="7132" y="5034057"/>
                  </a:lnTo>
                  <a:lnTo>
                    <a:pt x="15847" y="5078844"/>
                  </a:lnTo>
                  <a:lnTo>
                    <a:pt x="27818" y="5122377"/>
                  </a:lnTo>
                  <a:lnTo>
                    <a:pt x="42910" y="5164522"/>
                  </a:lnTo>
                  <a:lnTo>
                    <a:pt x="60990" y="5205147"/>
                  </a:lnTo>
                  <a:lnTo>
                    <a:pt x="81925" y="5244118"/>
                  </a:lnTo>
                  <a:lnTo>
                    <a:pt x="105582" y="5281301"/>
                  </a:lnTo>
                  <a:lnTo>
                    <a:pt x="131826" y="5316563"/>
                  </a:lnTo>
                  <a:lnTo>
                    <a:pt x="160525" y="5349771"/>
                  </a:lnTo>
                  <a:lnTo>
                    <a:pt x="191545" y="5380791"/>
                  </a:lnTo>
                  <a:lnTo>
                    <a:pt x="224753" y="5409490"/>
                  </a:lnTo>
                  <a:lnTo>
                    <a:pt x="260015" y="5435734"/>
                  </a:lnTo>
                  <a:lnTo>
                    <a:pt x="297198" y="5459391"/>
                  </a:lnTo>
                  <a:lnTo>
                    <a:pt x="336169" y="5480326"/>
                  </a:lnTo>
                  <a:lnTo>
                    <a:pt x="376794" y="5498406"/>
                  </a:lnTo>
                  <a:lnTo>
                    <a:pt x="418940" y="5513498"/>
                  </a:lnTo>
                  <a:lnTo>
                    <a:pt x="462473" y="5525469"/>
                  </a:lnTo>
                  <a:lnTo>
                    <a:pt x="507259" y="5534184"/>
                  </a:lnTo>
                  <a:lnTo>
                    <a:pt x="553167" y="5539511"/>
                  </a:lnTo>
                  <a:lnTo>
                    <a:pt x="600061" y="5541317"/>
                  </a:lnTo>
                  <a:lnTo>
                    <a:pt x="4941255" y="5541317"/>
                  </a:lnTo>
                  <a:lnTo>
                    <a:pt x="4988149" y="5539511"/>
                  </a:lnTo>
                  <a:lnTo>
                    <a:pt x="5034057" y="5534184"/>
                  </a:lnTo>
                  <a:lnTo>
                    <a:pt x="5078843" y="5525469"/>
                  </a:lnTo>
                  <a:lnTo>
                    <a:pt x="5122376" y="5513498"/>
                  </a:lnTo>
                  <a:lnTo>
                    <a:pt x="5164522" y="5498406"/>
                  </a:lnTo>
                  <a:lnTo>
                    <a:pt x="5205147" y="5480326"/>
                  </a:lnTo>
                  <a:lnTo>
                    <a:pt x="5244117" y="5459391"/>
                  </a:lnTo>
                  <a:lnTo>
                    <a:pt x="5281301" y="5435734"/>
                  </a:lnTo>
                  <a:lnTo>
                    <a:pt x="5316563" y="5409490"/>
                  </a:lnTo>
                  <a:lnTo>
                    <a:pt x="5349771" y="5380791"/>
                  </a:lnTo>
                  <a:lnTo>
                    <a:pt x="5380791" y="5349771"/>
                  </a:lnTo>
                  <a:lnTo>
                    <a:pt x="5409490" y="5316563"/>
                  </a:lnTo>
                  <a:lnTo>
                    <a:pt x="5435734" y="5281301"/>
                  </a:lnTo>
                  <a:lnTo>
                    <a:pt x="5459390" y="5244118"/>
                  </a:lnTo>
                  <a:lnTo>
                    <a:pt x="5480326" y="5205147"/>
                  </a:lnTo>
                  <a:lnTo>
                    <a:pt x="5498406" y="5164522"/>
                  </a:lnTo>
                  <a:lnTo>
                    <a:pt x="5513498" y="5122377"/>
                  </a:lnTo>
                  <a:lnTo>
                    <a:pt x="5525468" y="5078844"/>
                  </a:lnTo>
                  <a:lnTo>
                    <a:pt x="5534184" y="5034057"/>
                  </a:lnTo>
                  <a:lnTo>
                    <a:pt x="5539511" y="4988150"/>
                  </a:lnTo>
                  <a:lnTo>
                    <a:pt x="5541317" y="4941255"/>
                  </a:lnTo>
                  <a:lnTo>
                    <a:pt x="5541317" y="600061"/>
                  </a:lnTo>
                  <a:lnTo>
                    <a:pt x="5539434" y="552547"/>
                  </a:lnTo>
                  <a:lnTo>
                    <a:pt x="5533841" y="505624"/>
                  </a:lnTo>
                  <a:lnTo>
                    <a:pt x="5524622" y="459496"/>
                  </a:lnTo>
                  <a:lnTo>
                    <a:pt x="5511861" y="414363"/>
                  </a:lnTo>
                  <a:lnTo>
                    <a:pt x="5495639" y="370428"/>
                  </a:lnTo>
                  <a:lnTo>
                    <a:pt x="5476042" y="327890"/>
                  </a:lnTo>
                  <a:lnTo>
                    <a:pt x="5453152" y="286953"/>
                  </a:lnTo>
                  <a:lnTo>
                    <a:pt x="5427054" y="247816"/>
                  </a:lnTo>
                  <a:lnTo>
                    <a:pt x="5397829" y="210683"/>
                  </a:lnTo>
                  <a:lnTo>
                    <a:pt x="5365563" y="175754"/>
                  </a:lnTo>
                  <a:lnTo>
                    <a:pt x="5330633" y="143487"/>
                  </a:lnTo>
                  <a:lnTo>
                    <a:pt x="5293500" y="114262"/>
                  </a:lnTo>
                  <a:lnTo>
                    <a:pt x="5254363" y="88163"/>
                  </a:lnTo>
                  <a:lnTo>
                    <a:pt x="5213426" y="65274"/>
                  </a:lnTo>
                  <a:lnTo>
                    <a:pt x="5170888" y="45676"/>
                  </a:lnTo>
                  <a:lnTo>
                    <a:pt x="5126953" y="29455"/>
                  </a:lnTo>
                  <a:lnTo>
                    <a:pt x="5081820" y="16694"/>
                  </a:lnTo>
                  <a:lnTo>
                    <a:pt x="5035692" y="7475"/>
                  </a:lnTo>
                  <a:lnTo>
                    <a:pt x="4988770" y="1882"/>
                  </a:lnTo>
                  <a:lnTo>
                    <a:pt x="4941255" y="0"/>
                  </a:lnTo>
                  <a:lnTo>
                    <a:pt x="600072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4500" y="4669154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4500" y="5459729"/>
            <a:ext cx="114300" cy="114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137551" y="3646804"/>
            <a:ext cx="4449445" cy="206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4869">
              <a:lnSpc>
                <a:spcPct val="100000"/>
              </a:lnSpc>
              <a:spcBef>
                <a:spcPts val="100"/>
              </a:spcBef>
            </a:pPr>
            <a:r>
              <a:rPr dirty="0" sz="3000" spc="120">
                <a:solidFill>
                  <a:srgbClr val="FFFFFF"/>
                </a:solidFill>
                <a:latin typeface="Microsoft Sans Serif"/>
                <a:cs typeface="Microsoft Sans Serif"/>
              </a:rPr>
              <a:t>Fun</a:t>
            </a:r>
            <a:r>
              <a:rPr dirty="0" sz="30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Microsoft Sans Serif"/>
                <a:cs typeface="Microsoft Sans Serif"/>
              </a:rPr>
              <a:t>Facts:</a:t>
            </a:r>
            <a:endParaRPr sz="3000">
              <a:latin typeface="Microsoft Sans Serif"/>
              <a:cs typeface="Microsoft Sans Serif"/>
            </a:endParaRPr>
          </a:p>
          <a:p>
            <a:pPr marL="794385">
              <a:lnSpc>
                <a:spcPct val="100000"/>
              </a:lnSpc>
              <a:spcBef>
                <a:spcPts val="2625"/>
              </a:spcBef>
            </a:pPr>
            <a:r>
              <a:rPr dirty="0" sz="3000" spc="215">
                <a:solidFill>
                  <a:srgbClr val="FFFFFF"/>
                </a:solidFill>
                <a:latin typeface="Microsoft Sans Serif"/>
                <a:cs typeface="Microsoft Sans Serif"/>
              </a:rPr>
              <a:t>Data</a:t>
            </a:r>
            <a:r>
              <a:rPr dirty="0" sz="30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FFFFFF"/>
                </a:solidFill>
                <a:latin typeface="Microsoft Sans Serif"/>
                <a:cs typeface="Microsoft Sans Serif"/>
              </a:rPr>
              <a:t>Specialist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dirty="0" sz="3000" spc="65">
                <a:solidFill>
                  <a:srgbClr val="FFFFFF"/>
                </a:solidFill>
                <a:latin typeface="Microsoft Sans Serif"/>
                <a:cs typeface="Microsoft Sans Serif"/>
              </a:rPr>
              <a:t>A.K.A</a:t>
            </a:r>
            <a:r>
              <a:rPr dirty="0" sz="30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dirty="0" sz="30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FFFFFF"/>
                </a:solidFill>
                <a:latin typeface="Microsoft Sans Serif"/>
                <a:cs typeface="Microsoft Sans Serif"/>
              </a:rPr>
              <a:t>Best</a:t>
            </a:r>
            <a:r>
              <a:rPr dirty="0" sz="30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50">
                <a:solidFill>
                  <a:srgbClr val="FFFFFF"/>
                </a:solidFill>
                <a:latin typeface="Microsoft Sans Serif"/>
                <a:cs typeface="Microsoft Sans Serif"/>
              </a:rPr>
              <a:t>Mentor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3978" y="0"/>
            <a:ext cx="8448675" cy="4675505"/>
          </a:xfrm>
          <a:custGeom>
            <a:avLst/>
            <a:gdLst/>
            <a:ahLst/>
            <a:cxnLst/>
            <a:rect l="l" t="t" r="r" b="b"/>
            <a:pathLst>
              <a:path w="8448675" h="4675505">
                <a:moveTo>
                  <a:pt x="3786373" y="4675299"/>
                </a:moveTo>
                <a:lnTo>
                  <a:pt x="3739517" y="4675157"/>
                </a:lnTo>
                <a:lnTo>
                  <a:pt x="3692647" y="4674557"/>
                </a:lnTo>
                <a:lnTo>
                  <a:pt x="3645771" y="4673482"/>
                </a:lnTo>
                <a:lnTo>
                  <a:pt x="3598900" y="4671917"/>
                </a:lnTo>
                <a:lnTo>
                  <a:pt x="3552043" y="4669845"/>
                </a:lnTo>
                <a:lnTo>
                  <a:pt x="3505212" y="4667252"/>
                </a:lnTo>
                <a:lnTo>
                  <a:pt x="3458415" y="4664122"/>
                </a:lnTo>
                <a:lnTo>
                  <a:pt x="3411663" y="4660439"/>
                </a:lnTo>
                <a:lnTo>
                  <a:pt x="3364966" y="4656187"/>
                </a:lnTo>
                <a:lnTo>
                  <a:pt x="3318334" y="4651352"/>
                </a:lnTo>
                <a:lnTo>
                  <a:pt x="3271777" y="4645917"/>
                </a:lnTo>
                <a:lnTo>
                  <a:pt x="3225306" y="4639867"/>
                </a:lnTo>
                <a:lnTo>
                  <a:pt x="3178929" y="4633186"/>
                </a:lnTo>
                <a:lnTo>
                  <a:pt x="3132657" y="4625858"/>
                </a:lnTo>
                <a:lnTo>
                  <a:pt x="3086501" y="4617869"/>
                </a:lnTo>
                <a:lnTo>
                  <a:pt x="3040470" y="4609202"/>
                </a:lnTo>
                <a:lnTo>
                  <a:pt x="2994574" y="4599842"/>
                </a:lnTo>
                <a:lnTo>
                  <a:pt x="2948823" y="4589774"/>
                </a:lnTo>
                <a:lnTo>
                  <a:pt x="2903228" y="4578980"/>
                </a:lnTo>
                <a:lnTo>
                  <a:pt x="2857798" y="4567447"/>
                </a:lnTo>
                <a:lnTo>
                  <a:pt x="2812543" y="4555159"/>
                </a:lnTo>
                <a:lnTo>
                  <a:pt x="2767474" y="4542099"/>
                </a:lnTo>
                <a:lnTo>
                  <a:pt x="2722601" y="4528253"/>
                </a:lnTo>
                <a:lnTo>
                  <a:pt x="2677933" y="4513604"/>
                </a:lnTo>
                <a:lnTo>
                  <a:pt x="2633480" y="4498137"/>
                </a:lnTo>
                <a:lnTo>
                  <a:pt x="2589254" y="4481837"/>
                </a:lnTo>
                <a:lnTo>
                  <a:pt x="2545262" y="4464688"/>
                </a:lnTo>
                <a:lnTo>
                  <a:pt x="2501517" y="4446673"/>
                </a:lnTo>
                <a:lnTo>
                  <a:pt x="2458027" y="4427779"/>
                </a:lnTo>
                <a:lnTo>
                  <a:pt x="2414803" y="4407989"/>
                </a:lnTo>
                <a:lnTo>
                  <a:pt x="2371855" y="4387287"/>
                </a:lnTo>
                <a:lnTo>
                  <a:pt x="2329193" y="4365658"/>
                </a:lnTo>
                <a:lnTo>
                  <a:pt x="2286826" y="4343086"/>
                </a:lnTo>
                <a:lnTo>
                  <a:pt x="2244766" y="4319556"/>
                </a:lnTo>
                <a:lnTo>
                  <a:pt x="2203021" y="4295052"/>
                </a:lnTo>
                <a:lnTo>
                  <a:pt x="2161603" y="4269559"/>
                </a:lnTo>
                <a:lnTo>
                  <a:pt x="2120520" y="4243060"/>
                </a:lnTo>
                <a:lnTo>
                  <a:pt x="2079784" y="4215541"/>
                </a:lnTo>
                <a:lnTo>
                  <a:pt x="2039404" y="4186985"/>
                </a:lnTo>
                <a:lnTo>
                  <a:pt x="1999390" y="4157378"/>
                </a:lnTo>
                <a:lnTo>
                  <a:pt x="1959752" y="4126703"/>
                </a:lnTo>
                <a:lnTo>
                  <a:pt x="1920500" y="4094945"/>
                </a:lnTo>
                <a:lnTo>
                  <a:pt x="1881645" y="4062089"/>
                </a:lnTo>
                <a:lnTo>
                  <a:pt x="1843196" y="4028118"/>
                </a:lnTo>
                <a:lnTo>
                  <a:pt x="1805163" y="3993017"/>
                </a:lnTo>
                <a:lnTo>
                  <a:pt x="1767557" y="3956770"/>
                </a:lnTo>
                <a:lnTo>
                  <a:pt x="1730387" y="3919363"/>
                </a:lnTo>
                <a:lnTo>
                  <a:pt x="1693664" y="3880779"/>
                </a:lnTo>
                <a:lnTo>
                  <a:pt x="1657397" y="3841003"/>
                </a:lnTo>
                <a:lnTo>
                  <a:pt x="1621597" y="3800019"/>
                </a:lnTo>
                <a:lnTo>
                  <a:pt x="1586273" y="3757811"/>
                </a:lnTo>
                <a:lnTo>
                  <a:pt x="1525282" y="3683796"/>
                </a:lnTo>
                <a:lnTo>
                  <a:pt x="1465789" y="3612443"/>
                </a:lnTo>
                <a:lnTo>
                  <a:pt x="1407779" y="3543680"/>
                </a:lnTo>
                <a:lnTo>
                  <a:pt x="1351239" y="3477432"/>
                </a:lnTo>
                <a:lnTo>
                  <a:pt x="1296155" y="3413625"/>
                </a:lnTo>
                <a:lnTo>
                  <a:pt x="1242514" y="3352186"/>
                </a:lnTo>
                <a:lnTo>
                  <a:pt x="1190301" y="3293040"/>
                </a:lnTo>
                <a:lnTo>
                  <a:pt x="1139503" y="3236115"/>
                </a:lnTo>
                <a:lnTo>
                  <a:pt x="1090106" y="3181335"/>
                </a:lnTo>
                <a:lnTo>
                  <a:pt x="1042097" y="3128627"/>
                </a:lnTo>
                <a:lnTo>
                  <a:pt x="950185" y="3029134"/>
                </a:lnTo>
                <a:lnTo>
                  <a:pt x="863657" y="2937043"/>
                </a:lnTo>
                <a:lnTo>
                  <a:pt x="743721" y="2811495"/>
                </a:lnTo>
                <a:lnTo>
                  <a:pt x="537963" y="2598408"/>
                </a:lnTo>
                <a:lnTo>
                  <a:pt x="479082" y="2536475"/>
                </a:lnTo>
                <a:lnTo>
                  <a:pt x="424870" y="2478105"/>
                </a:lnTo>
                <a:lnTo>
                  <a:pt x="375216" y="2422709"/>
                </a:lnTo>
                <a:lnTo>
                  <a:pt x="330012" y="2369695"/>
                </a:lnTo>
                <a:lnTo>
                  <a:pt x="289146" y="2318473"/>
                </a:lnTo>
                <a:lnTo>
                  <a:pt x="252508" y="2268452"/>
                </a:lnTo>
                <a:lnTo>
                  <a:pt x="219989" y="2219042"/>
                </a:lnTo>
                <a:lnTo>
                  <a:pt x="191479" y="2169652"/>
                </a:lnTo>
                <a:lnTo>
                  <a:pt x="166867" y="2119690"/>
                </a:lnTo>
                <a:lnTo>
                  <a:pt x="146043" y="2068567"/>
                </a:lnTo>
                <a:lnTo>
                  <a:pt x="128897" y="2015693"/>
                </a:lnTo>
                <a:lnTo>
                  <a:pt x="115320" y="1960475"/>
                </a:lnTo>
                <a:lnTo>
                  <a:pt x="105201" y="1902324"/>
                </a:lnTo>
                <a:lnTo>
                  <a:pt x="57716" y="1513535"/>
                </a:lnTo>
                <a:lnTo>
                  <a:pt x="44923" y="1398850"/>
                </a:lnTo>
                <a:lnTo>
                  <a:pt x="36630" y="1317618"/>
                </a:lnTo>
                <a:lnTo>
                  <a:pt x="28741" y="1232828"/>
                </a:lnTo>
                <a:lnTo>
                  <a:pt x="21439" y="1144705"/>
                </a:lnTo>
                <a:lnTo>
                  <a:pt x="14908" y="1053476"/>
                </a:lnTo>
                <a:lnTo>
                  <a:pt x="9333" y="959365"/>
                </a:lnTo>
                <a:lnTo>
                  <a:pt x="6961" y="911299"/>
                </a:lnTo>
                <a:lnTo>
                  <a:pt x="4897" y="862597"/>
                </a:lnTo>
                <a:lnTo>
                  <a:pt x="3164" y="813287"/>
                </a:lnTo>
                <a:lnTo>
                  <a:pt x="1784" y="763397"/>
                </a:lnTo>
                <a:lnTo>
                  <a:pt x="782" y="712956"/>
                </a:lnTo>
                <a:lnTo>
                  <a:pt x="179" y="661991"/>
                </a:lnTo>
                <a:lnTo>
                  <a:pt x="0" y="610531"/>
                </a:lnTo>
                <a:lnTo>
                  <a:pt x="266" y="558604"/>
                </a:lnTo>
                <a:lnTo>
                  <a:pt x="1000" y="506238"/>
                </a:lnTo>
                <a:lnTo>
                  <a:pt x="2227" y="453461"/>
                </a:lnTo>
                <a:lnTo>
                  <a:pt x="3969" y="400301"/>
                </a:lnTo>
                <a:lnTo>
                  <a:pt x="6248" y="346787"/>
                </a:lnTo>
                <a:lnTo>
                  <a:pt x="9089" y="292947"/>
                </a:lnTo>
                <a:lnTo>
                  <a:pt x="12513" y="238808"/>
                </a:lnTo>
                <a:lnTo>
                  <a:pt x="16544" y="184399"/>
                </a:lnTo>
                <a:lnTo>
                  <a:pt x="21205" y="129748"/>
                </a:lnTo>
                <a:lnTo>
                  <a:pt x="26519" y="74884"/>
                </a:lnTo>
                <a:lnTo>
                  <a:pt x="32508" y="19833"/>
                </a:lnTo>
                <a:lnTo>
                  <a:pt x="34911" y="0"/>
                </a:lnTo>
                <a:lnTo>
                  <a:pt x="8350903" y="0"/>
                </a:lnTo>
                <a:lnTo>
                  <a:pt x="8369348" y="73730"/>
                </a:lnTo>
                <a:lnTo>
                  <a:pt x="8379525" y="118255"/>
                </a:lnTo>
                <a:lnTo>
                  <a:pt x="8388986" y="162678"/>
                </a:lnTo>
                <a:lnTo>
                  <a:pt x="8397734" y="207012"/>
                </a:lnTo>
                <a:lnTo>
                  <a:pt x="8405770" y="251271"/>
                </a:lnTo>
                <a:lnTo>
                  <a:pt x="8413099" y="295466"/>
                </a:lnTo>
                <a:lnTo>
                  <a:pt x="8419723" y="339611"/>
                </a:lnTo>
                <a:lnTo>
                  <a:pt x="8425644" y="383718"/>
                </a:lnTo>
                <a:lnTo>
                  <a:pt x="8430866" y="427801"/>
                </a:lnTo>
                <a:lnTo>
                  <a:pt x="8435390" y="471872"/>
                </a:lnTo>
                <a:lnTo>
                  <a:pt x="8439221" y="515943"/>
                </a:lnTo>
                <a:lnTo>
                  <a:pt x="8442359" y="560029"/>
                </a:lnTo>
                <a:lnTo>
                  <a:pt x="8444809" y="604140"/>
                </a:lnTo>
                <a:lnTo>
                  <a:pt x="8446572" y="648292"/>
                </a:lnTo>
                <a:lnTo>
                  <a:pt x="8447652" y="692495"/>
                </a:lnTo>
                <a:lnTo>
                  <a:pt x="8448052" y="736763"/>
                </a:lnTo>
                <a:lnTo>
                  <a:pt x="8447773" y="781110"/>
                </a:lnTo>
                <a:lnTo>
                  <a:pt x="8446819" y="825546"/>
                </a:lnTo>
                <a:lnTo>
                  <a:pt x="8445192" y="870087"/>
                </a:lnTo>
                <a:lnTo>
                  <a:pt x="8442896" y="914743"/>
                </a:lnTo>
                <a:lnTo>
                  <a:pt x="8439932" y="959529"/>
                </a:lnTo>
                <a:lnTo>
                  <a:pt x="8436304" y="1004456"/>
                </a:lnTo>
                <a:lnTo>
                  <a:pt x="8432014" y="1049538"/>
                </a:lnTo>
                <a:lnTo>
                  <a:pt x="8427066" y="1094788"/>
                </a:lnTo>
                <a:lnTo>
                  <a:pt x="8421461" y="1140218"/>
                </a:lnTo>
                <a:lnTo>
                  <a:pt x="8415202" y="1185841"/>
                </a:lnTo>
                <a:lnTo>
                  <a:pt x="8408293" y="1231670"/>
                </a:lnTo>
                <a:lnTo>
                  <a:pt x="8400736" y="1277718"/>
                </a:lnTo>
                <a:lnTo>
                  <a:pt x="8392533" y="1323997"/>
                </a:lnTo>
                <a:lnTo>
                  <a:pt x="8383687" y="1370521"/>
                </a:lnTo>
                <a:lnTo>
                  <a:pt x="8374202" y="1417302"/>
                </a:lnTo>
                <a:lnTo>
                  <a:pt x="8364079" y="1464353"/>
                </a:lnTo>
                <a:lnTo>
                  <a:pt x="8353322" y="1511687"/>
                </a:lnTo>
                <a:lnTo>
                  <a:pt x="8341933" y="1559317"/>
                </a:lnTo>
                <a:lnTo>
                  <a:pt x="8329916" y="1607255"/>
                </a:lnTo>
                <a:lnTo>
                  <a:pt x="8317271" y="1655514"/>
                </a:lnTo>
                <a:lnTo>
                  <a:pt x="8304003" y="1704108"/>
                </a:lnTo>
                <a:lnTo>
                  <a:pt x="8290114" y="1753049"/>
                </a:lnTo>
                <a:lnTo>
                  <a:pt x="8275607" y="1802349"/>
                </a:lnTo>
                <a:lnTo>
                  <a:pt x="8260485" y="1852022"/>
                </a:lnTo>
                <a:lnTo>
                  <a:pt x="8244750" y="1902080"/>
                </a:lnTo>
                <a:lnTo>
                  <a:pt x="8228404" y="1952536"/>
                </a:lnTo>
                <a:lnTo>
                  <a:pt x="8211452" y="2003404"/>
                </a:lnTo>
                <a:lnTo>
                  <a:pt x="8193895" y="2054695"/>
                </a:lnTo>
                <a:lnTo>
                  <a:pt x="8175736" y="2106423"/>
                </a:lnTo>
                <a:lnTo>
                  <a:pt x="8156977" y="2158600"/>
                </a:lnTo>
                <a:lnTo>
                  <a:pt x="8139053" y="2206805"/>
                </a:lnTo>
                <a:lnTo>
                  <a:pt x="8120466" y="2254664"/>
                </a:lnTo>
                <a:lnTo>
                  <a:pt x="8101226" y="2302174"/>
                </a:lnTo>
                <a:lnTo>
                  <a:pt x="8081341" y="2349328"/>
                </a:lnTo>
                <a:lnTo>
                  <a:pt x="8060820" y="2396123"/>
                </a:lnTo>
                <a:lnTo>
                  <a:pt x="8039670" y="2442553"/>
                </a:lnTo>
                <a:lnTo>
                  <a:pt x="8017902" y="2488613"/>
                </a:lnTo>
                <a:lnTo>
                  <a:pt x="7995522" y="2534297"/>
                </a:lnTo>
                <a:lnTo>
                  <a:pt x="7972540" y="2579602"/>
                </a:lnTo>
                <a:lnTo>
                  <a:pt x="7948964" y="2624522"/>
                </a:lnTo>
                <a:lnTo>
                  <a:pt x="7924802" y="2669051"/>
                </a:lnTo>
                <a:lnTo>
                  <a:pt x="7900064" y="2713185"/>
                </a:lnTo>
                <a:lnTo>
                  <a:pt x="7874757" y="2756919"/>
                </a:lnTo>
                <a:lnTo>
                  <a:pt x="7848890" y="2800248"/>
                </a:lnTo>
                <a:lnTo>
                  <a:pt x="7822472" y="2843167"/>
                </a:lnTo>
                <a:lnTo>
                  <a:pt x="7795511" y="2885670"/>
                </a:lnTo>
                <a:lnTo>
                  <a:pt x="7768015" y="2927753"/>
                </a:lnTo>
                <a:lnTo>
                  <a:pt x="7739994" y="2969410"/>
                </a:lnTo>
                <a:lnTo>
                  <a:pt x="7711455" y="3010638"/>
                </a:lnTo>
                <a:lnTo>
                  <a:pt x="7682407" y="3051429"/>
                </a:lnTo>
                <a:lnTo>
                  <a:pt x="7652858" y="3091781"/>
                </a:lnTo>
                <a:lnTo>
                  <a:pt x="7622818" y="3131687"/>
                </a:lnTo>
                <a:lnTo>
                  <a:pt x="7592294" y="3171142"/>
                </a:lnTo>
                <a:lnTo>
                  <a:pt x="7561295" y="3210142"/>
                </a:lnTo>
                <a:lnTo>
                  <a:pt x="7529829" y="3248681"/>
                </a:lnTo>
                <a:lnTo>
                  <a:pt x="7497906" y="3286755"/>
                </a:lnTo>
                <a:lnTo>
                  <a:pt x="7465532" y="3324358"/>
                </a:lnTo>
                <a:lnTo>
                  <a:pt x="7432718" y="3361486"/>
                </a:lnTo>
                <a:lnTo>
                  <a:pt x="7399472" y="3398133"/>
                </a:lnTo>
                <a:lnTo>
                  <a:pt x="7365801" y="3434294"/>
                </a:lnTo>
                <a:lnTo>
                  <a:pt x="7331715" y="3469964"/>
                </a:lnTo>
                <a:lnTo>
                  <a:pt x="7297222" y="3505139"/>
                </a:lnTo>
                <a:lnTo>
                  <a:pt x="7262331" y="3539813"/>
                </a:lnTo>
                <a:lnTo>
                  <a:pt x="7227049" y="3573981"/>
                </a:lnTo>
                <a:lnTo>
                  <a:pt x="7191386" y="3607638"/>
                </a:lnTo>
                <a:lnTo>
                  <a:pt x="7155349" y="3640779"/>
                </a:lnTo>
                <a:lnTo>
                  <a:pt x="7118949" y="3673399"/>
                </a:lnTo>
                <a:lnTo>
                  <a:pt x="7082192" y="3705494"/>
                </a:lnTo>
                <a:lnTo>
                  <a:pt x="7045087" y="3737057"/>
                </a:lnTo>
                <a:lnTo>
                  <a:pt x="7007644" y="3768085"/>
                </a:lnTo>
                <a:lnTo>
                  <a:pt x="6969870" y="3798571"/>
                </a:lnTo>
                <a:lnTo>
                  <a:pt x="6931774" y="3828511"/>
                </a:lnTo>
                <a:lnTo>
                  <a:pt x="6893364" y="3857900"/>
                </a:lnTo>
                <a:lnTo>
                  <a:pt x="6854649" y="3886734"/>
                </a:lnTo>
                <a:lnTo>
                  <a:pt x="6815638" y="3915005"/>
                </a:lnTo>
                <a:lnTo>
                  <a:pt x="6776339" y="3942711"/>
                </a:lnTo>
                <a:lnTo>
                  <a:pt x="6736760" y="3969846"/>
                </a:lnTo>
                <a:lnTo>
                  <a:pt x="6696909" y="3996404"/>
                </a:lnTo>
                <a:lnTo>
                  <a:pt x="6656797" y="4022381"/>
                </a:lnTo>
                <a:lnTo>
                  <a:pt x="6616430" y="4047772"/>
                </a:lnTo>
                <a:lnTo>
                  <a:pt x="6575818" y="4072571"/>
                </a:lnTo>
                <a:lnTo>
                  <a:pt x="6534968" y="4096774"/>
                </a:lnTo>
                <a:lnTo>
                  <a:pt x="6493890" y="4120375"/>
                </a:lnTo>
                <a:lnTo>
                  <a:pt x="6452592" y="4143370"/>
                </a:lnTo>
                <a:lnTo>
                  <a:pt x="6411082" y="4165754"/>
                </a:lnTo>
                <a:lnTo>
                  <a:pt x="6369369" y="4187521"/>
                </a:lnTo>
                <a:lnTo>
                  <a:pt x="6327461" y="4208667"/>
                </a:lnTo>
                <a:lnTo>
                  <a:pt x="6285367" y="4229186"/>
                </a:lnTo>
                <a:lnTo>
                  <a:pt x="6243096" y="4249074"/>
                </a:lnTo>
                <a:lnTo>
                  <a:pt x="6200655" y="4268324"/>
                </a:lnTo>
                <a:lnTo>
                  <a:pt x="6158054" y="4286934"/>
                </a:lnTo>
                <a:lnTo>
                  <a:pt x="6115301" y="4304896"/>
                </a:lnTo>
                <a:lnTo>
                  <a:pt x="6072404" y="4322207"/>
                </a:lnTo>
                <a:lnTo>
                  <a:pt x="6029372" y="4338861"/>
                </a:lnTo>
                <a:lnTo>
                  <a:pt x="5986213" y="4354854"/>
                </a:lnTo>
                <a:lnTo>
                  <a:pt x="5942936" y="4370179"/>
                </a:lnTo>
                <a:lnTo>
                  <a:pt x="5899549" y="4384833"/>
                </a:lnTo>
                <a:lnTo>
                  <a:pt x="5856061" y="4398810"/>
                </a:lnTo>
                <a:lnTo>
                  <a:pt x="5812481" y="4412105"/>
                </a:lnTo>
                <a:lnTo>
                  <a:pt x="5768816" y="4424713"/>
                </a:lnTo>
                <a:lnTo>
                  <a:pt x="5725076" y="4436629"/>
                </a:lnTo>
                <a:lnTo>
                  <a:pt x="5681268" y="4447849"/>
                </a:lnTo>
                <a:lnTo>
                  <a:pt x="5637402" y="4458366"/>
                </a:lnTo>
                <a:lnTo>
                  <a:pt x="5593485" y="4468176"/>
                </a:lnTo>
                <a:lnTo>
                  <a:pt x="5549527" y="4477274"/>
                </a:lnTo>
                <a:lnTo>
                  <a:pt x="5505536" y="4485655"/>
                </a:lnTo>
                <a:lnTo>
                  <a:pt x="5461519" y="4493314"/>
                </a:lnTo>
                <a:lnTo>
                  <a:pt x="4966339" y="4568885"/>
                </a:lnTo>
                <a:lnTo>
                  <a:pt x="4836721" y="4587679"/>
                </a:lnTo>
                <a:lnTo>
                  <a:pt x="4704798" y="4605709"/>
                </a:lnTo>
                <a:lnTo>
                  <a:pt x="4615701" y="4617097"/>
                </a:lnTo>
                <a:lnTo>
                  <a:pt x="4525780" y="4627833"/>
                </a:lnTo>
                <a:lnTo>
                  <a:pt x="4435115" y="4637793"/>
                </a:lnTo>
                <a:lnTo>
                  <a:pt x="4343786" y="4646852"/>
                </a:lnTo>
                <a:lnTo>
                  <a:pt x="4251874" y="4654885"/>
                </a:lnTo>
                <a:lnTo>
                  <a:pt x="4159458" y="4661768"/>
                </a:lnTo>
                <a:lnTo>
                  <a:pt x="4113087" y="4664739"/>
                </a:lnTo>
                <a:lnTo>
                  <a:pt x="4066620" y="4667376"/>
                </a:lnTo>
                <a:lnTo>
                  <a:pt x="4020068" y="4669662"/>
                </a:lnTo>
                <a:lnTo>
                  <a:pt x="3973440" y="4671583"/>
                </a:lnTo>
                <a:lnTo>
                  <a:pt x="3926746" y="4673123"/>
                </a:lnTo>
                <a:lnTo>
                  <a:pt x="3879997" y="4674266"/>
                </a:lnTo>
                <a:lnTo>
                  <a:pt x="3833203" y="4674996"/>
                </a:lnTo>
                <a:lnTo>
                  <a:pt x="3786373" y="4675299"/>
                </a:lnTo>
                <a:close/>
              </a:path>
            </a:pathLst>
          </a:custGeom>
          <a:solidFill>
            <a:srgbClr val="B6CCB6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2" y="6733146"/>
            <a:ext cx="7559040" cy="3552825"/>
          </a:xfrm>
          <a:custGeom>
            <a:avLst/>
            <a:gdLst/>
            <a:ahLst/>
            <a:cxnLst/>
            <a:rect l="l" t="t" r="r" b="b"/>
            <a:pathLst>
              <a:path w="7559040" h="3552825">
                <a:moveTo>
                  <a:pt x="0" y="3551201"/>
                </a:moveTo>
                <a:lnTo>
                  <a:pt x="225" y="1628118"/>
                </a:lnTo>
                <a:lnTo>
                  <a:pt x="13217" y="1626798"/>
                </a:lnTo>
                <a:lnTo>
                  <a:pt x="65630" y="1622784"/>
                </a:lnTo>
                <a:lnTo>
                  <a:pt x="118327" y="1619583"/>
                </a:lnTo>
                <a:lnTo>
                  <a:pt x="159320" y="1621385"/>
                </a:lnTo>
                <a:lnTo>
                  <a:pt x="211900" y="1617851"/>
                </a:lnTo>
                <a:lnTo>
                  <a:pt x="264319" y="1613855"/>
                </a:lnTo>
                <a:lnTo>
                  <a:pt x="316576" y="1609396"/>
                </a:lnTo>
                <a:lnTo>
                  <a:pt x="368671" y="1604473"/>
                </a:lnTo>
                <a:lnTo>
                  <a:pt x="408615" y="1603276"/>
                </a:lnTo>
                <a:lnTo>
                  <a:pt x="460384" y="1597422"/>
                </a:lnTo>
                <a:lnTo>
                  <a:pt x="511990" y="1591101"/>
                </a:lnTo>
                <a:lnTo>
                  <a:pt x="563433" y="1584312"/>
                </a:lnTo>
                <a:lnTo>
                  <a:pt x="614711" y="1577055"/>
                </a:lnTo>
                <a:lnTo>
                  <a:pt x="665826" y="1569328"/>
                </a:lnTo>
                <a:lnTo>
                  <a:pt x="716776" y="1561131"/>
                </a:lnTo>
                <a:lnTo>
                  <a:pt x="767561" y="1552463"/>
                </a:lnTo>
                <a:lnTo>
                  <a:pt x="818181" y="1543323"/>
                </a:lnTo>
                <a:lnTo>
                  <a:pt x="856648" y="1537902"/>
                </a:lnTo>
                <a:lnTo>
                  <a:pt x="906937" y="1527815"/>
                </a:lnTo>
                <a:lnTo>
                  <a:pt x="957060" y="1517253"/>
                </a:lnTo>
                <a:lnTo>
                  <a:pt x="1007017" y="1506216"/>
                </a:lnTo>
                <a:lnTo>
                  <a:pt x="1056807" y="1494702"/>
                </a:lnTo>
                <a:lnTo>
                  <a:pt x="1106431" y="1482711"/>
                </a:lnTo>
                <a:lnTo>
                  <a:pt x="1155887" y="1470242"/>
                </a:lnTo>
                <a:lnTo>
                  <a:pt x="1205175" y="1457294"/>
                </a:lnTo>
                <a:lnTo>
                  <a:pt x="1254296" y="1443866"/>
                </a:lnTo>
                <a:lnTo>
                  <a:pt x="1303249" y="1429958"/>
                </a:lnTo>
                <a:lnTo>
                  <a:pt x="1352033" y="1415567"/>
                </a:lnTo>
                <a:lnTo>
                  <a:pt x="1400649" y="1400694"/>
                </a:lnTo>
                <a:lnTo>
                  <a:pt x="1449095" y="1385338"/>
                </a:lnTo>
                <a:lnTo>
                  <a:pt x="1497372" y="1369497"/>
                </a:lnTo>
                <a:lnTo>
                  <a:pt x="1545479" y="1353171"/>
                </a:lnTo>
                <a:lnTo>
                  <a:pt x="1593417" y="1336359"/>
                </a:lnTo>
                <a:lnTo>
                  <a:pt x="1641184" y="1319060"/>
                </a:lnTo>
                <a:lnTo>
                  <a:pt x="1688781" y="1301273"/>
                </a:lnTo>
                <a:lnTo>
                  <a:pt x="1735751" y="1281696"/>
                </a:lnTo>
                <a:lnTo>
                  <a:pt x="1782278" y="1260851"/>
                </a:lnTo>
                <a:lnTo>
                  <a:pt x="1828362" y="1238738"/>
                </a:lnTo>
                <a:lnTo>
                  <a:pt x="1874002" y="1215356"/>
                </a:lnTo>
                <a:lnTo>
                  <a:pt x="1919199" y="1190707"/>
                </a:lnTo>
                <a:lnTo>
                  <a:pt x="1963952" y="1164788"/>
                </a:lnTo>
                <a:lnTo>
                  <a:pt x="2008262" y="1137602"/>
                </a:lnTo>
                <a:lnTo>
                  <a:pt x="2052128" y="1109147"/>
                </a:lnTo>
                <a:lnTo>
                  <a:pt x="2095550" y="1079424"/>
                </a:lnTo>
                <a:lnTo>
                  <a:pt x="2138530" y="1048433"/>
                </a:lnTo>
                <a:lnTo>
                  <a:pt x="2181065" y="1016174"/>
                </a:lnTo>
                <a:lnTo>
                  <a:pt x="2223157" y="982646"/>
                </a:lnTo>
                <a:lnTo>
                  <a:pt x="2266143" y="951673"/>
                </a:lnTo>
                <a:lnTo>
                  <a:pt x="2297122" y="924841"/>
                </a:lnTo>
                <a:lnTo>
                  <a:pt x="2340071" y="893763"/>
                </a:lnTo>
                <a:lnTo>
                  <a:pt x="2383000" y="862629"/>
                </a:lnTo>
                <a:lnTo>
                  <a:pt x="2425910" y="831438"/>
                </a:lnTo>
                <a:lnTo>
                  <a:pt x="2468798" y="800186"/>
                </a:lnTo>
                <a:lnTo>
                  <a:pt x="2511664" y="768872"/>
                </a:lnTo>
                <a:lnTo>
                  <a:pt x="2554508" y="737494"/>
                </a:lnTo>
                <a:lnTo>
                  <a:pt x="2585340" y="710242"/>
                </a:lnTo>
                <a:lnTo>
                  <a:pt x="2628137" y="678728"/>
                </a:lnTo>
                <a:lnTo>
                  <a:pt x="2670909" y="647144"/>
                </a:lnTo>
                <a:lnTo>
                  <a:pt x="2713655" y="615487"/>
                </a:lnTo>
                <a:lnTo>
                  <a:pt x="2756375" y="583755"/>
                </a:lnTo>
                <a:lnTo>
                  <a:pt x="2799068" y="551946"/>
                </a:lnTo>
                <a:lnTo>
                  <a:pt x="2841734" y="520058"/>
                </a:lnTo>
                <a:lnTo>
                  <a:pt x="2872382" y="492280"/>
                </a:lnTo>
                <a:lnTo>
                  <a:pt x="2914990" y="460226"/>
                </a:lnTo>
                <a:lnTo>
                  <a:pt x="2957567" y="428087"/>
                </a:lnTo>
                <a:lnTo>
                  <a:pt x="3000114" y="395859"/>
                </a:lnTo>
                <a:lnTo>
                  <a:pt x="3042630" y="363542"/>
                </a:lnTo>
                <a:lnTo>
                  <a:pt x="3085113" y="331132"/>
                </a:lnTo>
                <a:lnTo>
                  <a:pt x="3115575" y="302821"/>
                </a:lnTo>
                <a:lnTo>
                  <a:pt x="3200415" y="237641"/>
                </a:lnTo>
                <a:lnTo>
                  <a:pt x="3243562" y="207131"/>
                </a:lnTo>
                <a:lnTo>
                  <a:pt x="3287428" y="178673"/>
                </a:lnTo>
                <a:lnTo>
                  <a:pt x="3332006" y="152254"/>
                </a:lnTo>
                <a:lnTo>
                  <a:pt x="3377291" y="127859"/>
                </a:lnTo>
                <a:lnTo>
                  <a:pt x="3423279" y="105471"/>
                </a:lnTo>
                <a:lnTo>
                  <a:pt x="3469964" y="85077"/>
                </a:lnTo>
                <a:lnTo>
                  <a:pt x="3517340" y="66660"/>
                </a:lnTo>
                <a:lnTo>
                  <a:pt x="3553414" y="54398"/>
                </a:lnTo>
                <a:lnTo>
                  <a:pt x="3602158" y="39892"/>
                </a:lnTo>
                <a:lnTo>
                  <a:pt x="3651578" y="27318"/>
                </a:lnTo>
                <a:lnTo>
                  <a:pt x="3689680" y="20854"/>
                </a:lnTo>
                <a:lnTo>
                  <a:pt x="3740435" y="12100"/>
                </a:lnTo>
                <a:lnTo>
                  <a:pt x="3791850" y="5234"/>
                </a:lnTo>
                <a:lnTo>
                  <a:pt x="3831932" y="4432"/>
                </a:lnTo>
                <a:lnTo>
                  <a:pt x="3884651" y="1295"/>
                </a:lnTo>
                <a:lnTo>
                  <a:pt x="3938015" y="0"/>
                </a:lnTo>
                <a:lnTo>
                  <a:pt x="3980029" y="4723"/>
                </a:lnTo>
                <a:lnTo>
                  <a:pt x="4034665" y="7067"/>
                </a:lnTo>
                <a:lnTo>
                  <a:pt x="4077941" y="15399"/>
                </a:lnTo>
                <a:lnTo>
                  <a:pt x="4133828" y="21321"/>
                </a:lnTo>
                <a:lnTo>
                  <a:pt x="4178345" y="33202"/>
                </a:lnTo>
                <a:lnTo>
                  <a:pt x="4223474" y="46834"/>
                </a:lnTo>
                <a:lnTo>
                  <a:pt x="4281199" y="58010"/>
                </a:lnTo>
                <a:lnTo>
                  <a:pt x="4328124" y="76777"/>
                </a:lnTo>
                <a:lnTo>
                  <a:pt x="4387110" y="91560"/>
                </a:lnTo>
                <a:lnTo>
                  <a:pt x="4434253" y="110952"/>
                </a:lnTo>
                <a:lnTo>
                  <a:pt x="4493604" y="126779"/>
                </a:lnTo>
                <a:lnTo>
                  <a:pt x="4541259" y="147633"/>
                </a:lnTo>
                <a:lnTo>
                  <a:pt x="5474949" y="509222"/>
                </a:lnTo>
                <a:lnTo>
                  <a:pt x="5521884" y="528020"/>
                </a:lnTo>
                <a:lnTo>
                  <a:pt x="5663036" y="585400"/>
                </a:lnTo>
                <a:lnTo>
                  <a:pt x="5757506" y="624708"/>
                </a:lnTo>
                <a:lnTo>
                  <a:pt x="5852348" y="665078"/>
                </a:lnTo>
                <a:lnTo>
                  <a:pt x="5899928" y="685720"/>
                </a:lnTo>
                <a:lnTo>
                  <a:pt x="5947626" y="706697"/>
                </a:lnTo>
                <a:lnTo>
                  <a:pt x="5995450" y="728033"/>
                </a:lnTo>
                <a:lnTo>
                  <a:pt x="6031419" y="753944"/>
                </a:lnTo>
                <a:lnTo>
                  <a:pt x="6079517" y="776068"/>
                </a:lnTo>
                <a:lnTo>
                  <a:pt x="6127766" y="798622"/>
                </a:lnTo>
                <a:lnTo>
                  <a:pt x="6164186" y="825820"/>
                </a:lnTo>
                <a:lnTo>
                  <a:pt x="6212759" y="849302"/>
                </a:lnTo>
                <a:lnTo>
                  <a:pt x="6249519" y="877475"/>
                </a:lnTo>
                <a:lnTo>
                  <a:pt x="6298450" y="901979"/>
                </a:lnTo>
                <a:lnTo>
                  <a:pt x="6335584" y="931221"/>
                </a:lnTo>
                <a:lnTo>
                  <a:pt x="6384905" y="956840"/>
                </a:lnTo>
                <a:lnTo>
                  <a:pt x="6460201" y="1018265"/>
                </a:lnTo>
                <a:lnTo>
                  <a:pt x="6510168" y="1045732"/>
                </a:lnTo>
                <a:lnTo>
                  <a:pt x="6740177" y="1241792"/>
                </a:lnTo>
                <a:lnTo>
                  <a:pt x="6766759" y="1279331"/>
                </a:lnTo>
                <a:lnTo>
                  <a:pt x="6882983" y="1380850"/>
                </a:lnTo>
                <a:lnTo>
                  <a:pt x="6909900" y="1419348"/>
                </a:lnTo>
                <a:lnTo>
                  <a:pt x="6987938" y="1488615"/>
                </a:lnTo>
                <a:lnTo>
                  <a:pt x="7015078" y="1527752"/>
                </a:lnTo>
                <a:lnTo>
                  <a:pt x="7054275" y="1562895"/>
                </a:lnTo>
                <a:lnTo>
                  <a:pt x="7081550" y="1602420"/>
                </a:lnTo>
                <a:lnTo>
                  <a:pt x="7120878" y="1637936"/>
                </a:lnTo>
                <a:lnTo>
                  <a:pt x="7175738" y="1717869"/>
                </a:lnTo>
                <a:lnTo>
                  <a:pt x="7215241" y="1753887"/>
                </a:lnTo>
                <a:lnTo>
                  <a:pt x="7355240" y="1961868"/>
                </a:lnTo>
                <a:lnTo>
                  <a:pt x="7453946" y="2244135"/>
                </a:lnTo>
                <a:lnTo>
                  <a:pt x="7462588" y="2345797"/>
                </a:lnTo>
                <a:lnTo>
                  <a:pt x="7347425" y="2016467"/>
                </a:lnTo>
                <a:lnTo>
                  <a:pt x="7319284" y="1974468"/>
                </a:lnTo>
                <a:lnTo>
                  <a:pt x="7303275" y="1928687"/>
                </a:lnTo>
                <a:lnTo>
                  <a:pt x="7247795" y="1846981"/>
                </a:lnTo>
                <a:lnTo>
                  <a:pt x="7208365" y="1811173"/>
                </a:lnTo>
                <a:lnTo>
                  <a:pt x="7152119" y="1727276"/>
                </a:lnTo>
                <a:lnTo>
                  <a:pt x="7112135" y="1689882"/>
                </a:lnTo>
                <a:lnTo>
                  <a:pt x="7084223" y="1648537"/>
                </a:lnTo>
                <a:lnTo>
                  <a:pt x="7004676" y="1574957"/>
                </a:lnTo>
                <a:lnTo>
                  <a:pt x="6977018" y="1534337"/>
                </a:lnTo>
                <a:lnTo>
                  <a:pt x="6937456" y="1498150"/>
                </a:lnTo>
                <a:lnTo>
                  <a:pt x="6909966" y="1458014"/>
                </a:lnTo>
                <a:lnTo>
                  <a:pt x="6752900" y="1316650"/>
                </a:lnTo>
                <a:lnTo>
                  <a:pt x="6725833" y="1277722"/>
                </a:lnTo>
                <a:lnTo>
                  <a:pt x="6570457" y="1141190"/>
                </a:lnTo>
                <a:lnTo>
                  <a:pt x="6531963" y="1108058"/>
                </a:lnTo>
                <a:lnTo>
                  <a:pt x="6481711" y="1079776"/>
                </a:lnTo>
                <a:lnTo>
                  <a:pt x="6405845" y="1016722"/>
                </a:lnTo>
                <a:lnTo>
                  <a:pt x="6368229" y="986100"/>
                </a:lnTo>
                <a:lnTo>
                  <a:pt x="6318825" y="960245"/>
                </a:lnTo>
                <a:lnTo>
                  <a:pt x="6281604" y="930753"/>
                </a:lnTo>
                <a:lnTo>
                  <a:pt x="6232582" y="905988"/>
                </a:lnTo>
                <a:lnTo>
                  <a:pt x="6195727" y="877544"/>
                </a:lnTo>
                <a:lnTo>
                  <a:pt x="6147056" y="853784"/>
                </a:lnTo>
                <a:lnTo>
                  <a:pt x="6098550" y="830496"/>
                </a:lnTo>
                <a:lnTo>
                  <a:pt x="6062190" y="803467"/>
                </a:lnTo>
                <a:lnTo>
                  <a:pt x="6013993" y="781061"/>
                </a:lnTo>
                <a:lnTo>
                  <a:pt x="5965939" y="759064"/>
                </a:lnTo>
                <a:lnTo>
                  <a:pt x="5918020" y="737456"/>
                </a:lnTo>
                <a:lnTo>
                  <a:pt x="5882219" y="712024"/>
                </a:lnTo>
                <a:lnTo>
                  <a:pt x="5834550" y="691131"/>
                </a:lnTo>
                <a:lnTo>
                  <a:pt x="5786996" y="670565"/>
                </a:lnTo>
                <a:lnTo>
                  <a:pt x="5692202" y="630329"/>
                </a:lnTo>
                <a:lnTo>
                  <a:pt x="5597777" y="591150"/>
                </a:lnTo>
                <a:lnTo>
                  <a:pt x="5174172" y="418586"/>
                </a:lnTo>
                <a:lnTo>
                  <a:pt x="5115182" y="403791"/>
                </a:lnTo>
                <a:lnTo>
                  <a:pt x="4833419" y="290579"/>
                </a:lnTo>
                <a:lnTo>
                  <a:pt x="4680657" y="238473"/>
                </a:lnTo>
                <a:lnTo>
                  <a:pt x="4539915" y="182263"/>
                </a:lnTo>
                <a:lnTo>
                  <a:pt x="4448275" y="151049"/>
                </a:lnTo>
                <a:lnTo>
                  <a:pt x="4414548" y="131551"/>
                </a:lnTo>
                <a:lnTo>
                  <a:pt x="4368961" y="116608"/>
                </a:lnTo>
                <a:lnTo>
                  <a:pt x="4323542" y="102148"/>
                </a:lnTo>
                <a:lnTo>
                  <a:pt x="4278334" y="88292"/>
                </a:lnTo>
                <a:lnTo>
                  <a:pt x="4220792" y="77637"/>
                </a:lnTo>
                <a:lnTo>
                  <a:pt x="4175830" y="64483"/>
                </a:lnTo>
                <a:lnTo>
                  <a:pt x="4131466" y="53039"/>
                </a:lnTo>
                <a:lnTo>
                  <a:pt x="4075717" y="47514"/>
                </a:lnTo>
                <a:lnTo>
                  <a:pt x="4032566" y="39540"/>
                </a:lnTo>
                <a:lnTo>
                  <a:pt x="3990032" y="33327"/>
                </a:lnTo>
                <a:lnTo>
                  <a:pt x="3936130" y="33085"/>
                </a:lnTo>
                <a:lnTo>
                  <a:pt x="3894845" y="30445"/>
                </a:lnTo>
                <a:lnTo>
                  <a:pt x="3842205" y="33809"/>
                </a:lnTo>
                <a:lnTo>
                  <a:pt x="3802192" y="34809"/>
                </a:lnTo>
                <a:lnTo>
                  <a:pt x="3750837" y="41848"/>
                </a:lnTo>
                <a:lnTo>
                  <a:pt x="3712122" y="46557"/>
                </a:lnTo>
                <a:lnTo>
                  <a:pt x="3662075" y="57338"/>
                </a:lnTo>
                <a:lnTo>
                  <a:pt x="3612692" y="70016"/>
                </a:lnTo>
                <a:lnTo>
                  <a:pt x="3575966" y="80415"/>
                </a:lnTo>
                <a:lnTo>
                  <a:pt x="3527928" y="96937"/>
                </a:lnTo>
                <a:lnTo>
                  <a:pt x="3480570" y="115407"/>
                </a:lnTo>
                <a:lnTo>
                  <a:pt x="3445887" y="131650"/>
                </a:lnTo>
                <a:lnTo>
                  <a:pt x="3399910" y="154066"/>
                </a:lnTo>
                <a:lnTo>
                  <a:pt x="3354631" y="178481"/>
                </a:lnTo>
                <a:lnTo>
                  <a:pt x="3310057" y="204911"/>
                </a:lnTo>
                <a:lnTo>
                  <a:pt x="3266194" y="233374"/>
                </a:lnTo>
                <a:lnTo>
                  <a:pt x="3235035" y="259695"/>
                </a:lnTo>
                <a:lnTo>
                  <a:pt x="3192612" y="292274"/>
                </a:lnTo>
                <a:lnTo>
                  <a:pt x="3150267" y="325079"/>
                </a:lnTo>
                <a:lnTo>
                  <a:pt x="3107846" y="357666"/>
                </a:lnTo>
                <a:lnTo>
                  <a:pt x="3065356" y="390057"/>
                </a:lnTo>
                <a:lnTo>
                  <a:pt x="3022804" y="422269"/>
                </a:lnTo>
                <a:lnTo>
                  <a:pt x="2980197" y="454325"/>
                </a:lnTo>
                <a:lnTo>
                  <a:pt x="2937541" y="486242"/>
                </a:lnTo>
                <a:lnTo>
                  <a:pt x="2906833" y="513848"/>
                </a:lnTo>
                <a:lnTo>
                  <a:pt x="2864101" y="545548"/>
                </a:lnTo>
                <a:lnTo>
                  <a:pt x="2821343" y="577169"/>
                </a:lnTo>
                <a:lnTo>
                  <a:pt x="2778563" y="608732"/>
                </a:lnTo>
                <a:lnTo>
                  <a:pt x="2607376" y="734783"/>
                </a:lnTo>
                <a:lnTo>
                  <a:pt x="2576585" y="762153"/>
                </a:lnTo>
                <a:lnTo>
                  <a:pt x="2533826" y="793774"/>
                </a:lnTo>
                <a:lnTo>
                  <a:pt x="2491095" y="825474"/>
                </a:lnTo>
                <a:lnTo>
                  <a:pt x="2448398" y="857273"/>
                </a:lnTo>
                <a:lnTo>
                  <a:pt x="2405742" y="889190"/>
                </a:lnTo>
                <a:lnTo>
                  <a:pt x="2363135" y="921245"/>
                </a:lnTo>
                <a:lnTo>
                  <a:pt x="2332571" y="949265"/>
                </a:lnTo>
                <a:lnTo>
                  <a:pt x="2290171" y="981912"/>
                </a:lnTo>
                <a:lnTo>
                  <a:pt x="2247591" y="1014044"/>
                </a:lnTo>
                <a:lnTo>
                  <a:pt x="2204808" y="1045596"/>
                </a:lnTo>
                <a:lnTo>
                  <a:pt x="2161801" y="1076506"/>
                </a:lnTo>
                <a:lnTo>
                  <a:pt x="2118546" y="1106710"/>
                </a:lnTo>
                <a:lnTo>
                  <a:pt x="2075022" y="1136144"/>
                </a:lnTo>
                <a:lnTo>
                  <a:pt x="2031207" y="1164744"/>
                </a:lnTo>
                <a:lnTo>
                  <a:pt x="1987078" y="1192447"/>
                </a:lnTo>
                <a:lnTo>
                  <a:pt x="1942613" y="1219188"/>
                </a:lnTo>
                <a:lnTo>
                  <a:pt x="1897789" y="1244905"/>
                </a:lnTo>
                <a:lnTo>
                  <a:pt x="1864573" y="1265341"/>
                </a:lnTo>
                <a:lnTo>
                  <a:pt x="1806977" y="1293008"/>
                </a:lnTo>
                <a:lnTo>
                  <a:pt x="1760945" y="1315268"/>
                </a:lnTo>
                <a:lnTo>
                  <a:pt x="1714465" y="1336247"/>
                </a:lnTo>
                <a:lnTo>
                  <a:pt x="1667515" y="1355883"/>
                </a:lnTo>
                <a:lnTo>
                  <a:pt x="1620073" y="1374112"/>
                </a:lnTo>
                <a:lnTo>
                  <a:pt x="1572117" y="1390870"/>
                </a:lnTo>
                <a:lnTo>
                  <a:pt x="1523931" y="1406972"/>
                </a:lnTo>
                <a:lnTo>
                  <a:pt x="1475583" y="1422611"/>
                </a:lnTo>
                <a:lnTo>
                  <a:pt x="1427074" y="1437788"/>
                </a:lnTo>
                <a:lnTo>
                  <a:pt x="1378404" y="1452504"/>
                </a:lnTo>
                <a:lnTo>
                  <a:pt x="1329573" y="1466761"/>
                </a:lnTo>
                <a:lnTo>
                  <a:pt x="1280581" y="1480558"/>
                </a:lnTo>
                <a:lnTo>
                  <a:pt x="1231429" y="1493897"/>
                </a:lnTo>
                <a:lnTo>
                  <a:pt x="1182117" y="1506779"/>
                </a:lnTo>
                <a:lnTo>
                  <a:pt x="1132646" y="1519206"/>
                </a:lnTo>
                <a:lnTo>
                  <a:pt x="1083016" y="1531177"/>
                </a:lnTo>
                <a:lnTo>
                  <a:pt x="1033227" y="1542693"/>
                </a:lnTo>
                <a:lnTo>
                  <a:pt x="983279" y="1553757"/>
                </a:lnTo>
                <a:lnTo>
                  <a:pt x="933174" y="1564368"/>
                </a:lnTo>
                <a:lnTo>
                  <a:pt x="882910" y="1574528"/>
                </a:lnTo>
                <a:lnTo>
                  <a:pt x="844477" y="1580046"/>
                </a:lnTo>
                <a:lnTo>
                  <a:pt x="793899" y="1589307"/>
                </a:lnTo>
                <a:lnTo>
                  <a:pt x="743164" y="1598119"/>
                </a:lnTo>
                <a:lnTo>
                  <a:pt x="692273" y="1606484"/>
                </a:lnTo>
                <a:lnTo>
                  <a:pt x="641225" y="1614402"/>
                </a:lnTo>
                <a:lnTo>
                  <a:pt x="590022" y="1621875"/>
                </a:lnTo>
                <a:lnTo>
                  <a:pt x="538663" y="1628903"/>
                </a:lnTo>
                <a:lnTo>
                  <a:pt x="487150" y="1635488"/>
                </a:lnTo>
                <a:lnTo>
                  <a:pt x="435481" y="1641630"/>
                </a:lnTo>
                <a:lnTo>
                  <a:pt x="383658" y="1647331"/>
                </a:lnTo>
                <a:lnTo>
                  <a:pt x="331681" y="1652591"/>
                </a:lnTo>
                <a:lnTo>
                  <a:pt x="291538" y="1653219"/>
                </a:lnTo>
                <a:lnTo>
                  <a:pt x="239254" y="1657601"/>
                </a:lnTo>
                <a:lnTo>
                  <a:pt x="186817" y="1661545"/>
                </a:lnTo>
                <a:lnTo>
                  <a:pt x="134227" y="1665052"/>
                </a:lnTo>
                <a:lnTo>
                  <a:pt x="81485" y="1668123"/>
                </a:lnTo>
                <a:lnTo>
                  <a:pt x="28504" y="1670514"/>
                </a:lnTo>
                <a:lnTo>
                  <a:pt x="1249" y="1669523"/>
                </a:lnTo>
                <a:lnTo>
                  <a:pt x="0" y="3551201"/>
                </a:lnTo>
                <a:close/>
              </a:path>
              <a:path w="7559040" h="3552825">
                <a:moveTo>
                  <a:pt x="7403198" y="3549769"/>
                </a:moveTo>
                <a:lnTo>
                  <a:pt x="7410317" y="3542928"/>
                </a:lnTo>
                <a:lnTo>
                  <a:pt x="7434132" y="3495609"/>
                </a:lnTo>
                <a:lnTo>
                  <a:pt x="7445487" y="3451132"/>
                </a:lnTo>
                <a:lnTo>
                  <a:pt x="7468379" y="3401170"/>
                </a:lnTo>
                <a:lnTo>
                  <a:pt x="7478849" y="3354164"/>
                </a:lnTo>
                <a:lnTo>
                  <a:pt x="7488908" y="3305979"/>
                </a:lnTo>
                <a:lnTo>
                  <a:pt x="7498574" y="3256672"/>
                </a:lnTo>
                <a:lnTo>
                  <a:pt x="7507868" y="3206301"/>
                </a:lnTo>
                <a:lnTo>
                  <a:pt x="7516809" y="3154921"/>
                </a:lnTo>
                <a:lnTo>
                  <a:pt x="7525418" y="3102591"/>
                </a:lnTo>
                <a:lnTo>
                  <a:pt x="7521726" y="3053559"/>
                </a:lnTo>
                <a:lnTo>
                  <a:pt x="7529730" y="2999498"/>
                </a:lnTo>
                <a:lnTo>
                  <a:pt x="7516926" y="2847457"/>
                </a:lnTo>
                <a:lnTo>
                  <a:pt x="7500794" y="2801327"/>
                </a:lnTo>
                <a:lnTo>
                  <a:pt x="7487942" y="2649150"/>
                </a:lnTo>
                <a:lnTo>
                  <a:pt x="7471600" y="2602416"/>
                </a:lnTo>
                <a:lnTo>
                  <a:pt x="7467245" y="2551489"/>
                </a:lnTo>
                <a:lnTo>
                  <a:pt x="7446633" y="2454069"/>
                </a:lnTo>
                <a:lnTo>
                  <a:pt x="7438262" y="2353182"/>
                </a:lnTo>
                <a:lnTo>
                  <a:pt x="7422236" y="2307353"/>
                </a:lnTo>
                <a:lnTo>
                  <a:pt x="7413064" y="2204174"/>
                </a:lnTo>
                <a:lnTo>
                  <a:pt x="7462588" y="2345797"/>
                </a:lnTo>
                <a:lnTo>
                  <a:pt x="7467022" y="2396953"/>
                </a:lnTo>
                <a:lnTo>
                  <a:pt x="7483476" y="2444007"/>
                </a:lnTo>
                <a:lnTo>
                  <a:pt x="7492440" y="2546590"/>
                </a:lnTo>
                <a:lnTo>
                  <a:pt x="7508895" y="2593644"/>
                </a:lnTo>
                <a:lnTo>
                  <a:pt x="7517716" y="2695820"/>
                </a:lnTo>
                <a:lnTo>
                  <a:pt x="7534028" y="2742467"/>
                </a:lnTo>
                <a:lnTo>
                  <a:pt x="7558443" y="3043134"/>
                </a:lnTo>
                <a:lnTo>
                  <a:pt x="7549984" y="3095893"/>
                </a:lnTo>
                <a:lnTo>
                  <a:pt x="7553247" y="3143698"/>
                </a:lnTo>
                <a:lnTo>
                  <a:pt x="7544236" y="3194878"/>
                </a:lnTo>
                <a:lnTo>
                  <a:pt x="7534919" y="3245183"/>
                </a:lnTo>
                <a:lnTo>
                  <a:pt x="7525276" y="3294557"/>
                </a:lnTo>
                <a:lnTo>
                  <a:pt x="7515287" y="3342941"/>
                </a:lnTo>
                <a:lnTo>
                  <a:pt x="7492945" y="3394472"/>
                </a:lnTo>
                <a:lnTo>
                  <a:pt x="7482204" y="3440708"/>
                </a:lnTo>
                <a:lnTo>
                  <a:pt x="7459071" y="3489976"/>
                </a:lnTo>
                <a:lnTo>
                  <a:pt x="7447499" y="3533835"/>
                </a:lnTo>
                <a:lnTo>
                  <a:pt x="7439615" y="3549762"/>
                </a:lnTo>
                <a:lnTo>
                  <a:pt x="7403198" y="3549769"/>
                </a:lnTo>
                <a:close/>
              </a:path>
              <a:path w="7559040" h="3552825">
                <a:moveTo>
                  <a:pt x="0" y="3551201"/>
                </a:moveTo>
                <a:lnTo>
                  <a:pt x="7403198" y="3549769"/>
                </a:lnTo>
                <a:lnTo>
                  <a:pt x="7400247" y="3552605"/>
                </a:lnTo>
                <a:lnTo>
                  <a:pt x="0" y="3551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2659" y="3859052"/>
            <a:ext cx="4645660" cy="443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-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750" spc="-29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750" spc="-19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750" spc="-2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75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750" spc="-14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750" spc="-38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dirty="0" sz="2750" spc="-1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75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750" spc="-2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750" spc="-19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750" spc="-3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750" spc="-1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750" spc="-24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75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29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750" spc="-2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750" spc="-1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75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6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750" spc="-39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2750" spc="-1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75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750" spc="-2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750" spc="-2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750" spc="-19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750" spc="-17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750" spc="-2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659" y="950890"/>
            <a:ext cx="5610860" cy="2571750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10000"/>
              </a:lnSpc>
              <a:spcBef>
                <a:spcPts val="270"/>
              </a:spcBef>
            </a:pPr>
            <a:r>
              <a:rPr dirty="0" sz="8350" spc="650"/>
              <a:t>Project </a:t>
            </a:r>
            <a:r>
              <a:rPr dirty="0" sz="8350" spc="655"/>
              <a:t> </a:t>
            </a:r>
            <a:r>
              <a:rPr dirty="0" sz="8350" spc="70"/>
              <a:t>O</a:t>
            </a:r>
            <a:r>
              <a:rPr dirty="0" sz="8350" spc="1400"/>
              <a:t>verv</a:t>
            </a:r>
            <a:r>
              <a:rPr dirty="0" sz="8350" spc="-130"/>
              <a:t>i</a:t>
            </a:r>
            <a:r>
              <a:rPr dirty="0" sz="8350" spc="700"/>
              <a:t>e</a:t>
            </a:r>
            <a:r>
              <a:rPr dirty="0" sz="8350" spc="2870"/>
              <a:t>w</a:t>
            </a:r>
            <a:endParaRPr sz="8350"/>
          </a:p>
        </p:txBody>
      </p:sp>
      <p:sp>
        <p:nvSpPr>
          <p:cNvPr id="6" name="object 6"/>
          <p:cNvSpPr txBox="1"/>
          <p:nvPr/>
        </p:nvSpPr>
        <p:spPr>
          <a:xfrm>
            <a:off x="9072188" y="1015729"/>
            <a:ext cx="7418070" cy="879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192530" marR="5080" indent="-1180465">
              <a:lnSpc>
                <a:spcPts val="3340"/>
              </a:lnSpc>
              <a:spcBef>
                <a:spcPts val="240"/>
              </a:spcBef>
            </a:pPr>
            <a:r>
              <a:rPr dirty="0" sz="2800" spc="135">
                <a:solidFill>
                  <a:srgbClr val="FFFFFF"/>
                </a:solidFill>
                <a:latin typeface="Microsoft Sans Serif"/>
                <a:cs typeface="Microsoft Sans Serif"/>
              </a:rPr>
              <a:t>Objective:</a:t>
            </a:r>
            <a:r>
              <a:rPr dirty="0" sz="2800" spc="95">
                <a:solidFill>
                  <a:srgbClr val="FFFFFF"/>
                </a:solidFill>
                <a:latin typeface="Microsoft Sans Serif"/>
                <a:cs typeface="Microsoft Sans Serif"/>
              </a:rPr>
              <a:t> Find</a:t>
            </a:r>
            <a:r>
              <a:rPr dirty="0" sz="28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15">
                <a:solidFill>
                  <a:srgbClr val="FFFFFF"/>
                </a:solidFill>
                <a:latin typeface="Microsoft Sans Serif"/>
                <a:cs typeface="Microsoft Sans Serif"/>
              </a:rPr>
              <a:t>strategies</a:t>
            </a:r>
            <a:r>
              <a:rPr dirty="0" sz="28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55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dirty="0" sz="28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65">
                <a:solidFill>
                  <a:srgbClr val="FFFFFF"/>
                </a:solidFill>
                <a:latin typeface="Microsoft Sans Serif"/>
                <a:cs typeface="Microsoft Sans Serif"/>
              </a:rPr>
              <a:t>diversify</a:t>
            </a:r>
            <a:r>
              <a:rPr dirty="0" sz="28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8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dirty="0" sz="2800" spc="-7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20">
                <a:solidFill>
                  <a:srgbClr val="FFFFFF"/>
                </a:solidFill>
                <a:latin typeface="Microsoft Sans Serif"/>
                <a:cs typeface="Microsoft Sans Serif"/>
              </a:rPr>
              <a:t>pipeline</a:t>
            </a:r>
            <a:r>
              <a:rPr dirty="0" sz="28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55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dirty="0" sz="28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55">
                <a:solidFill>
                  <a:srgbClr val="FFFFFF"/>
                </a:solidFill>
                <a:latin typeface="Microsoft Sans Serif"/>
                <a:cs typeface="Microsoft Sans Serif"/>
              </a:rPr>
              <a:t>C-Suite</a:t>
            </a:r>
            <a:r>
              <a:rPr dirty="0" sz="28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35">
                <a:solidFill>
                  <a:srgbClr val="FFFFFF"/>
                </a:solidFill>
                <a:latin typeface="Microsoft Sans Serif"/>
                <a:cs typeface="Microsoft Sans Serif"/>
              </a:rPr>
              <a:t>positions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06998" y="2417944"/>
            <a:ext cx="4354830" cy="455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114">
                <a:solidFill>
                  <a:srgbClr val="FFFFFF"/>
                </a:solidFill>
                <a:latin typeface="Microsoft Sans Serif"/>
                <a:cs typeface="Microsoft Sans Serif"/>
              </a:rPr>
              <a:t>Focus:</a:t>
            </a:r>
            <a:r>
              <a:rPr dirty="0" sz="28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5">
                <a:solidFill>
                  <a:srgbClr val="FFFFFF"/>
                </a:solidFill>
                <a:latin typeface="Microsoft Sans Serif"/>
                <a:cs typeface="Microsoft Sans Serif"/>
              </a:rPr>
              <a:t>Women</a:t>
            </a:r>
            <a:r>
              <a:rPr dirty="0" sz="2800" spc="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65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dirty="0" sz="2800" spc="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15">
                <a:solidFill>
                  <a:srgbClr val="FFFFFF"/>
                </a:solidFill>
                <a:latin typeface="Microsoft Sans Serif"/>
                <a:cs typeface="Microsoft Sans Serif"/>
              </a:rPr>
              <a:t>Color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9406" y="4969411"/>
            <a:ext cx="10868660" cy="2614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0345">
              <a:lnSpc>
                <a:spcPct val="100000"/>
              </a:lnSpc>
              <a:spcBef>
                <a:spcPts val="100"/>
              </a:spcBef>
            </a:pPr>
            <a:r>
              <a:rPr dirty="0" sz="2550" spc="170">
                <a:solidFill>
                  <a:srgbClr val="FFFFFF"/>
                </a:solidFill>
                <a:latin typeface="Microsoft Sans Serif"/>
                <a:cs typeface="Microsoft Sans Serif"/>
              </a:rPr>
              <a:t>Methodology:</a:t>
            </a:r>
            <a:endParaRPr sz="2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528955" indent="-374015">
              <a:lnSpc>
                <a:spcPct val="100000"/>
              </a:lnSpc>
              <a:buFont typeface="Arial"/>
              <a:buAutoNum type="arabicPeriod"/>
              <a:tabLst>
                <a:tab pos="528320" algn="l"/>
                <a:tab pos="529590" algn="l"/>
              </a:tabLst>
            </a:pPr>
            <a:r>
              <a:rPr dirty="0" sz="2550" spc="180">
                <a:solidFill>
                  <a:srgbClr val="FFFFFF"/>
                </a:solidFill>
                <a:latin typeface="Microsoft Sans Serif"/>
                <a:cs typeface="Microsoft Sans Serif"/>
              </a:rPr>
              <a:t>Conduct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65">
                <a:solidFill>
                  <a:srgbClr val="FFFFFF"/>
                </a:solidFill>
                <a:latin typeface="Microsoft Sans Serif"/>
                <a:cs typeface="Microsoft Sans Serif"/>
              </a:rPr>
              <a:t>interviews</a:t>
            </a:r>
            <a:r>
              <a:rPr dirty="0" sz="255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7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55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dirty="0" sz="255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00">
                <a:solidFill>
                  <a:srgbClr val="FFFFFF"/>
                </a:solidFill>
                <a:latin typeface="Microsoft Sans Serif"/>
                <a:cs typeface="Microsoft Sans Serif"/>
              </a:rPr>
              <a:t>largest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20">
                <a:solidFill>
                  <a:srgbClr val="FFFFFF"/>
                </a:solidFill>
                <a:latin typeface="Microsoft Sans Serif"/>
                <a:cs typeface="Microsoft Sans Serif"/>
              </a:rPr>
              <a:t>companies</a:t>
            </a:r>
            <a:r>
              <a:rPr dirty="0" sz="255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55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25">
                <a:solidFill>
                  <a:srgbClr val="FFFFFF"/>
                </a:solidFill>
                <a:latin typeface="Microsoft Sans Serif"/>
                <a:cs typeface="Microsoft Sans Serif"/>
              </a:rPr>
              <a:t>Birmingham</a:t>
            </a:r>
            <a:endParaRPr sz="2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AutoNum type="arabicPeriod"/>
            </a:pPr>
            <a:endParaRPr sz="2350">
              <a:latin typeface="Microsoft Sans Serif"/>
              <a:cs typeface="Microsoft Sans Serif"/>
            </a:endParaRPr>
          </a:p>
          <a:p>
            <a:pPr marL="552450" indent="-529590">
              <a:lnSpc>
                <a:spcPct val="100000"/>
              </a:lnSpc>
              <a:buFont typeface="Arial"/>
              <a:buAutoNum type="arabicPeriod"/>
              <a:tabLst>
                <a:tab pos="552450" algn="l"/>
                <a:tab pos="553085" algn="l"/>
              </a:tabLst>
            </a:pPr>
            <a:r>
              <a:rPr dirty="0" sz="2550" spc="250">
                <a:solidFill>
                  <a:srgbClr val="FFFFFF"/>
                </a:solidFill>
                <a:latin typeface="Microsoft Sans Serif"/>
                <a:cs typeface="Microsoft Sans Serif"/>
              </a:rPr>
              <a:t>Research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35">
                <a:solidFill>
                  <a:srgbClr val="FFFFFF"/>
                </a:solidFill>
                <a:latin typeface="Microsoft Sans Serif"/>
                <a:cs typeface="Microsoft Sans Serif"/>
              </a:rPr>
              <a:t>diversity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90">
                <a:solidFill>
                  <a:srgbClr val="FFFFFF"/>
                </a:solidFill>
                <a:latin typeface="Microsoft Sans Serif"/>
                <a:cs typeface="Microsoft Sans Serif"/>
              </a:rPr>
              <a:t>strategies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45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dirty="0" sz="255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25">
                <a:solidFill>
                  <a:srgbClr val="FFFFFF"/>
                </a:solidFill>
                <a:latin typeface="Microsoft Sans Serif"/>
                <a:cs typeface="Microsoft Sans Serif"/>
              </a:rPr>
              <a:t>cities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40">
                <a:solidFill>
                  <a:srgbClr val="FFFFFF"/>
                </a:solidFill>
                <a:latin typeface="Microsoft Sans Serif"/>
                <a:cs typeface="Microsoft Sans Serif"/>
              </a:rPr>
              <a:t>outside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45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dirty="0" sz="255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25">
                <a:solidFill>
                  <a:srgbClr val="FFFFFF"/>
                </a:solidFill>
                <a:latin typeface="Microsoft Sans Serif"/>
                <a:cs typeface="Microsoft Sans Serif"/>
              </a:rPr>
              <a:t>Birmingham</a:t>
            </a:r>
            <a:endParaRPr sz="2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AutoNum type="arabicPeriod"/>
            </a:pPr>
            <a:endParaRPr sz="2350">
              <a:latin typeface="Microsoft Sans Serif"/>
              <a:cs typeface="Microsoft Sans Serif"/>
            </a:endParaRPr>
          </a:p>
          <a:p>
            <a:pPr marL="616585" indent="-604520">
              <a:lnSpc>
                <a:spcPct val="100000"/>
              </a:lnSpc>
              <a:buFont typeface="Arial"/>
              <a:buAutoNum type="arabicPeriod"/>
              <a:tabLst>
                <a:tab pos="616585" algn="l"/>
                <a:tab pos="617220" algn="l"/>
              </a:tabLst>
            </a:pPr>
            <a:r>
              <a:rPr dirty="0" sz="2550" spc="250">
                <a:solidFill>
                  <a:srgbClr val="FFFFFF"/>
                </a:solidFill>
                <a:latin typeface="Microsoft Sans Serif"/>
                <a:cs typeface="Microsoft Sans Serif"/>
              </a:rPr>
              <a:t>Research</a:t>
            </a:r>
            <a:r>
              <a:rPr dirty="0" sz="255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395">
                <a:solidFill>
                  <a:srgbClr val="FFFFFF"/>
                </a:solidFill>
                <a:latin typeface="Microsoft Sans Serif"/>
                <a:cs typeface="Microsoft Sans Serif"/>
              </a:rPr>
              <a:t>how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35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00">
                <a:solidFill>
                  <a:srgbClr val="FFFFFF"/>
                </a:solidFill>
                <a:latin typeface="Microsoft Sans Serif"/>
                <a:cs typeface="Microsoft Sans Serif"/>
              </a:rPr>
              <a:t>implement</a:t>
            </a:r>
            <a:r>
              <a:rPr dirty="0" sz="255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60">
                <a:solidFill>
                  <a:srgbClr val="FFFFFF"/>
                </a:solidFill>
                <a:latin typeface="Microsoft Sans Serif"/>
                <a:cs typeface="Microsoft Sans Serif"/>
              </a:rPr>
              <a:t>found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90">
                <a:solidFill>
                  <a:srgbClr val="FFFFFF"/>
                </a:solidFill>
                <a:latin typeface="Microsoft Sans Serif"/>
                <a:cs typeface="Microsoft Sans Serif"/>
              </a:rPr>
              <a:t>strategies</a:t>
            </a:r>
            <a:r>
              <a:rPr dirty="0" sz="255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55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dirty="0" sz="2550" spc="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225">
                <a:solidFill>
                  <a:srgbClr val="FFFFFF"/>
                </a:solidFill>
                <a:latin typeface="Microsoft Sans Serif"/>
                <a:cs typeface="Microsoft Sans Serif"/>
              </a:rPr>
              <a:t>Birmingham</a:t>
            </a:r>
            <a:endParaRPr sz="2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6613" y="3130699"/>
            <a:ext cx="6395085" cy="2945765"/>
          </a:xfrm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12700" marR="5080" indent="564515">
              <a:lnSpc>
                <a:spcPts val="11470"/>
              </a:lnSpc>
              <a:spcBef>
                <a:spcPts val="320"/>
              </a:spcBef>
            </a:pPr>
            <a:r>
              <a:rPr dirty="0" sz="9600" spc="415">
                <a:solidFill>
                  <a:srgbClr val="132413"/>
                </a:solidFill>
              </a:rPr>
              <a:t>Potential </a:t>
            </a:r>
            <a:r>
              <a:rPr dirty="0" sz="9600" spc="420">
                <a:solidFill>
                  <a:srgbClr val="132413"/>
                </a:solidFill>
              </a:rPr>
              <a:t> </a:t>
            </a:r>
            <a:r>
              <a:rPr dirty="0" sz="9600" spc="325">
                <a:solidFill>
                  <a:srgbClr val="132413"/>
                </a:solidFill>
              </a:rPr>
              <a:t>S</a:t>
            </a:r>
            <a:r>
              <a:rPr dirty="0" sz="9600" spc="409">
                <a:solidFill>
                  <a:srgbClr val="132413"/>
                </a:solidFill>
              </a:rPr>
              <a:t>t</a:t>
            </a:r>
            <a:r>
              <a:rPr dirty="0" sz="9600" spc="2039">
                <a:solidFill>
                  <a:srgbClr val="132413"/>
                </a:solidFill>
              </a:rPr>
              <a:t>r</a:t>
            </a:r>
            <a:r>
              <a:rPr dirty="0" sz="9600" spc="720">
                <a:solidFill>
                  <a:srgbClr val="132413"/>
                </a:solidFill>
              </a:rPr>
              <a:t>at</a:t>
            </a:r>
            <a:r>
              <a:rPr dirty="0" sz="9600" spc="795">
                <a:solidFill>
                  <a:srgbClr val="132413"/>
                </a:solidFill>
              </a:rPr>
              <a:t>e</a:t>
            </a:r>
            <a:r>
              <a:rPr dirty="0" sz="9600" spc="475">
                <a:solidFill>
                  <a:srgbClr val="132413"/>
                </a:solidFill>
              </a:rPr>
              <a:t>g</a:t>
            </a:r>
            <a:r>
              <a:rPr dirty="0" sz="9600" spc="-155">
                <a:solidFill>
                  <a:srgbClr val="132413"/>
                </a:solidFill>
              </a:rPr>
              <a:t>i</a:t>
            </a:r>
            <a:r>
              <a:rPr dirty="0" sz="9600" spc="795">
                <a:solidFill>
                  <a:srgbClr val="132413"/>
                </a:solidFill>
              </a:rPr>
              <a:t>e</a:t>
            </a:r>
            <a:r>
              <a:rPr dirty="0" sz="9600" spc="720">
                <a:solidFill>
                  <a:srgbClr val="132413"/>
                </a:solidFill>
              </a:rPr>
              <a:t>s</a:t>
            </a:r>
            <a:endParaRPr sz="9600"/>
          </a:p>
        </p:txBody>
      </p:sp>
      <p:sp>
        <p:nvSpPr>
          <p:cNvPr id="3" name="object 3"/>
          <p:cNvSpPr/>
          <p:nvPr/>
        </p:nvSpPr>
        <p:spPr>
          <a:xfrm>
            <a:off x="0" y="5880261"/>
            <a:ext cx="7889875" cy="4406900"/>
          </a:xfrm>
          <a:custGeom>
            <a:avLst/>
            <a:gdLst/>
            <a:ahLst/>
            <a:cxnLst/>
            <a:rect l="l" t="t" r="r" b="b"/>
            <a:pathLst>
              <a:path w="7889875" h="4406900">
                <a:moveTo>
                  <a:pt x="7889342" y="4406738"/>
                </a:moveTo>
                <a:lnTo>
                  <a:pt x="0" y="4406738"/>
                </a:lnTo>
                <a:lnTo>
                  <a:pt x="0" y="160519"/>
                </a:lnTo>
                <a:lnTo>
                  <a:pt x="17468" y="151845"/>
                </a:lnTo>
                <a:lnTo>
                  <a:pt x="64588" y="130304"/>
                </a:lnTo>
                <a:lnTo>
                  <a:pt x="111287" y="110754"/>
                </a:lnTo>
                <a:lnTo>
                  <a:pt x="157581" y="93113"/>
                </a:lnTo>
                <a:lnTo>
                  <a:pt x="203489" y="77298"/>
                </a:lnTo>
                <a:lnTo>
                  <a:pt x="249027" y="63227"/>
                </a:lnTo>
                <a:lnTo>
                  <a:pt x="294214" y="50818"/>
                </a:lnTo>
                <a:lnTo>
                  <a:pt x="339067" y="39989"/>
                </a:lnTo>
                <a:lnTo>
                  <a:pt x="383604" y="30656"/>
                </a:lnTo>
                <a:lnTo>
                  <a:pt x="427842" y="22738"/>
                </a:lnTo>
                <a:lnTo>
                  <a:pt x="471799" y="16152"/>
                </a:lnTo>
                <a:lnTo>
                  <a:pt x="515493" y="10816"/>
                </a:lnTo>
                <a:lnTo>
                  <a:pt x="558941" y="6647"/>
                </a:lnTo>
                <a:lnTo>
                  <a:pt x="602160" y="3563"/>
                </a:lnTo>
                <a:lnTo>
                  <a:pt x="645170" y="1483"/>
                </a:lnTo>
                <a:lnTo>
                  <a:pt x="687986" y="322"/>
                </a:lnTo>
                <a:lnTo>
                  <a:pt x="730626" y="0"/>
                </a:lnTo>
                <a:lnTo>
                  <a:pt x="773109" y="433"/>
                </a:lnTo>
                <a:lnTo>
                  <a:pt x="815452" y="1539"/>
                </a:lnTo>
                <a:lnTo>
                  <a:pt x="857672" y="3236"/>
                </a:lnTo>
                <a:lnTo>
                  <a:pt x="899788" y="5442"/>
                </a:lnTo>
                <a:lnTo>
                  <a:pt x="983774" y="11049"/>
                </a:lnTo>
                <a:lnTo>
                  <a:pt x="1277009" y="34585"/>
                </a:lnTo>
                <a:lnTo>
                  <a:pt x="1319043" y="37345"/>
                </a:lnTo>
                <a:lnTo>
                  <a:pt x="1361166" y="39708"/>
                </a:lnTo>
                <a:lnTo>
                  <a:pt x="1403396" y="41590"/>
                </a:lnTo>
                <a:lnTo>
                  <a:pt x="1445750" y="42911"/>
                </a:lnTo>
                <a:lnTo>
                  <a:pt x="1488245" y="43587"/>
                </a:lnTo>
                <a:lnTo>
                  <a:pt x="1530899" y="43535"/>
                </a:lnTo>
                <a:lnTo>
                  <a:pt x="1573731" y="42675"/>
                </a:lnTo>
                <a:lnTo>
                  <a:pt x="1616756" y="40922"/>
                </a:lnTo>
                <a:lnTo>
                  <a:pt x="1659994" y="38195"/>
                </a:lnTo>
                <a:lnTo>
                  <a:pt x="1703462" y="34412"/>
                </a:lnTo>
                <a:lnTo>
                  <a:pt x="1747176" y="29490"/>
                </a:lnTo>
                <a:lnTo>
                  <a:pt x="1824786" y="18637"/>
                </a:lnTo>
                <a:lnTo>
                  <a:pt x="1842746" y="16458"/>
                </a:lnTo>
                <a:lnTo>
                  <a:pt x="1880906" y="12477"/>
                </a:lnTo>
                <a:lnTo>
                  <a:pt x="1943601" y="7532"/>
                </a:lnTo>
                <a:lnTo>
                  <a:pt x="1988923" y="4982"/>
                </a:lnTo>
                <a:lnTo>
                  <a:pt x="2036975" y="3080"/>
                </a:lnTo>
                <a:lnTo>
                  <a:pt x="2087680" y="1870"/>
                </a:lnTo>
                <a:lnTo>
                  <a:pt x="2140960" y="1395"/>
                </a:lnTo>
                <a:lnTo>
                  <a:pt x="2196738" y="1699"/>
                </a:lnTo>
                <a:lnTo>
                  <a:pt x="2254938" y="2824"/>
                </a:lnTo>
                <a:lnTo>
                  <a:pt x="2315482" y="4815"/>
                </a:lnTo>
                <a:lnTo>
                  <a:pt x="2378292" y="7715"/>
                </a:lnTo>
                <a:lnTo>
                  <a:pt x="2443292" y="11567"/>
                </a:lnTo>
                <a:lnTo>
                  <a:pt x="2510405" y="16414"/>
                </a:lnTo>
                <a:lnTo>
                  <a:pt x="2579553" y="22300"/>
                </a:lnTo>
                <a:lnTo>
                  <a:pt x="2650659" y="29269"/>
                </a:lnTo>
                <a:lnTo>
                  <a:pt x="2723646" y="37364"/>
                </a:lnTo>
                <a:lnTo>
                  <a:pt x="2798437" y="46628"/>
                </a:lnTo>
                <a:lnTo>
                  <a:pt x="2874954" y="57104"/>
                </a:lnTo>
                <a:lnTo>
                  <a:pt x="2953121" y="68837"/>
                </a:lnTo>
                <a:lnTo>
                  <a:pt x="3032860" y="81869"/>
                </a:lnTo>
                <a:lnTo>
                  <a:pt x="3114094" y="96243"/>
                </a:lnTo>
                <a:lnTo>
                  <a:pt x="3196746" y="112005"/>
                </a:lnTo>
                <a:lnTo>
                  <a:pt x="3280739" y="129195"/>
                </a:lnTo>
                <a:lnTo>
                  <a:pt x="3365996" y="147859"/>
                </a:lnTo>
                <a:lnTo>
                  <a:pt x="3452438" y="168040"/>
                </a:lnTo>
                <a:lnTo>
                  <a:pt x="3539990" y="189780"/>
                </a:lnTo>
                <a:lnTo>
                  <a:pt x="3628575" y="213123"/>
                </a:lnTo>
                <a:lnTo>
                  <a:pt x="3673230" y="225410"/>
                </a:lnTo>
                <a:lnTo>
                  <a:pt x="3718114" y="238114"/>
                </a:lnTo>
                <a:lnTo>
                  <a:pt x="3763217" y="251240"/>
                </a:lnTo>
                <a:lnTo>
                  <a:pt x="3808530" y="264794"/>
                </a:lnTo>
                <a:lnTo>
                  <a:pt x="3854044" y="278782"/>
                </a:lnTo>
                <a:lnTo>
                  <a:pt x="3899748" y="293208"/>
                </a:lnTo>
                <a:lnTo>
                  <a:pt x="3945632" y="308079"/>
                </a:lnTo>
                <a:lnTo>
                  <a:pt x="3991688" y="323399"/>
                </a:lnTo>
                <a:lnTo>
                  <a:pt x="4037906" y="339175"/>
                </a:lnTo>
                <a:lnTo>
                  <a:pt x="4084275" y="355410"/>
                </a:lnTo>
                <a:lnTo>
                  <a:pt x="4130786" y="372112"/>
                </a:lnTo>
                <a:lnTo>
                  <a:pt x="4177431" y="389286"/>
                </a:lnTo>
                <a:lnTo>
                  <a:pt x="4224198" y="406936"/>
                </a:lnTo>
                <a:lnTo>
                  <a:pt x="4271078" y="425068"/>
                </a:lnTo>
                <a:lnTo>
                  <a:pt x="4318062" y="443688"/>
                </a:lnTo>
                <a:lnTo>
                  <a:pt x="4365140" y="462801"/>
                </a:lnTo>
                <a:lnTo>
                  <a:pt x="4412303" y="482412"/>
                </a:lnTo>
                <a:lnTo>
                  <a:pt x="4459540" y="502528"/>
                </a:lnTo>
                <a:lnTo>
                  <a:pt x="4506842" y="523152"/>
                </a:lnTo>
                <a:lnTo>
                  <a:pt x="4554200" y="544292"/>
                </a:lnTo>
                <a:lnTo>
                  <a:pt x="4601604" y="565952"/>
                </a:lnTo>
                <a:lnTo>
                  <a:pt x="4649043" y="588137"/>
                </a:lnTo>
                <a:lnTo>
                  <a:pt x="4696509" y="610853"/>
                </a:lnTo>
                <a:lnTo>
                  <a:pt x="4743992" y="634106"/>
                </a:lnTo>
                <a:lnTo>
                  <a:pt x="4791483" y="657901"/>
                </a:lnTo>
                <a:lnTo>
                  <a:pt x="4838970" y="682243"/>
                </a:lnTo>
                <a:lnTo>
                  <a:pt x="4886446" y="707138"/>
                </a:lnTo>
                <a:lnTo>
                  <a:pt x="4933900" y="732591"/>
                </a:lnTo>
                <a:lnTo>
                  <a:pt x="4981322" y="758608"/>
                </a:lnTo>
                <a:lnTo>
                  <a:pt x="5028704" y="785194"/>
                </a:lnTo>
                <a:lnTo>
                  <a:pt x="5076035" y="812354"/>
                </a:lnTo>
                <a:lnTo>
                  <a:pt x="5123305" y="840094"/>
                </a:lnTo>
                <a:lnTo>
                  <a:pt x="5170506" y="868420"/>
                </a:lnTo>
                <a:lnTo>
                  <a:pt x="5217626" y="897336"/>
                </a:lnTo>
                <a:lnTo>
                  <a:pt x="5264658" y="926848"/>
                </a:lnTo>
                <a:lnTo>
                  <a:pt x="5311591" y="956962"/>
                </a:lnTo>
                <a:lnTo>
                  <a:pt x="5358415" y="987683"/>
                </a:lnTo>
                <a:lnTo>
                  <a:pt x="5405121" y="1019017"/>
                </a:lnTo>
                <a:lnTo>
                  <a:pt x="5451699" y="1050968"/>
                </a:lnTo>
                <a:lnTo>
                  <a:pt x="5498139" y="1083543"/>
                </a:lnTo>
                <a:lnTo>
                  <a:pt x="5544433" y="1116746"/>
                </a:lnTo>
                <a:lnTo>
                  <a:pt x="5590569" y="1150584"/>
                </a:lnTo>
                <a:lnTo>
                  <a:pt x="5636539" y="1185061"/>
                </a:lnTo>
                <a:lnTo>
                  <a:pt x="5682333" y="1220183"/>
                </a:lnTo>
                <a:lnTo>
                  <a:pt x="5727942" y="1255956"/>
                </a:lnTo>
                <a:lnTo>
                  <a:pt x="5773355" y="1292384"/>
                </a:lnTo>
                <a:lnTo>
                  <a:pt x="5818562" y="1329474"/>
                </a:lnTo>
                <a:lnTo>
                  <a:pt x="5863556" y="1367230"/>
                </a:lnTo>
                <a:lnTo>
                  <a:pt x="5908325" y="1405659"/>
                </a:lnTo>
                <a:lnTo>
                  <a:pt x="5952859" y="1444765"/>
                </a:lnTo>
                <a:lnTo>
                  <a:pt x="5997151" y="1484554"/>
                </a:lnTo>
                <a:lnTo>
                  <a:pt x="6041189" y="1525031"/>
                </a:lnTo>
                <a:lnTo>
                  <a:pt x="6084964" y="1566203"/>
                </a:lnTo>
                <a:lnTo>
                  <a:pt x="6128466" y="1608073"/>
                </a:lnTo>
                <a:lnTo>
                  <a:pt x="6171687" y="1650649"/>
                </a:lnTo>
                <a:lnTo>
                  <a:pt x="6214615" y="1693934"/>
                </a:lnTo>
                <a:lnTo>
                  <a:pt x="6257242" y="1737935"/>
                </a:lnTo>
                <a:lnTo>
                  <a:pt x="6299558" y="1782657"/>
                </a:lnTo>
                <a:lnTo>
                  <a:pt x="6341553" y="1828106"/>
                </a:lnTo>
                <a:lnTo>
                  <a:pt x="6383218" y="1874286"/>
                </a:lnTo>
                <a:lnTo>
                  <a:pt x="6424542" y="1921203"/>
                </a:lnTo>
                <a:lnTo>
                  <a:pt x="6465517" y="1968864"/>
                </a:lnTo>
                <a:lnTo>
                  <a:pt x="6506133" y="2017272"/>
                </a:lnTo>
                <a:lnTo>
                  <a:pt x="6546379" y="2066434"/>
                </a:lnTo>
                <a:lnTo>
                  <a:pt x="6586247" y="2116355"/>
                </a:lnTo>
                <a:lnTo>
                  <a:pt x="6625726" y="2167040"/>
                </a:lnTo>
                <a:lnTo>
                  <a:pt x="6664808" y="2218495"/>
                </a:lnTo>
                <a:lnTo>
                  <a:pt x="6703481" y="2270725"/>
                </a:lnTo>
                <a:lnTo>
                  <a:pt x="6741738" y="2323736"/>
                </a:lnTo>
                <a:lnTo>
                  <a:pt x="6779568" y="2377533"/>
                </a:lnTo>
                <a:lnTo>
                  <a:pt x="6816961" y="2432121"/>
                </a:lnTo>
                <a:lnTo>
                  <a:pt x="6853908" y="2487507"/>
                </a:lnTo>
                <a:lnTo>
                  <a:pt x="6890399" y="2543694"/>
                </a:lnTo>
                <a:lnTo>
                  <a:pt x="6926424" y="2600690"/>
                </a:lnTo>
                <a:lnTo>
                  <a:pt x="6961975" y="2658499"/>
                </a:lnTo>
                <a:lnTo>
                  <a:pt x="6997040" y="2717126"/>
                </a:lnTo>
                <a:lnTo>
                  <a:pt x="7034478" y="2780789"/>
                </a:lnTo>
                <a:lnTo>
                  <a:pt x="7071441" y="2844023"/>
                </a:lnTo>
                <a:lnTo>
                  <a:pt x="7107928" y="2906830"/>
                </a:lnTo>
                <a:lnTo>
                  <a:pt x="7143938" y="2969212"/>
                </a:lnTo>
                <a:lnTo>
                  <a:pt x="7179469" y="3031170"/>
                </a:lnTo>
                <a:lnTo>
                  <a:pt x="7214520" y="3092707"/>
                </a:lnTo>
                <a:lnTo>
                  <a:pt x="7249088" y="3153824"/>
                </a:lnTo>
                <a:lnTo>
                  <a:pt x="7283173" y="3214524"/>
                </a:lnTo>
                <a:lnTo>
                  <a:pt x="7316774" y="3274808"/>
                </a:lnTo>
                <a:lnTo>
                  <a:pt x="7349887" y="3334678"/>
                </a:lnTo>
                <a:lnTo>
                  <a:pt x="7382513" y="3394135"/>
                </a:lnTo>
                <a:lnTo>
                  <a:pt x="7414649" y="3453182"/>
                </a:lnTo>
                <a:lnTo>
                  <a:pt x="7446294" y="3511821"/>
                </a:lnTo>
                <a:lnTo>
                  <a:pt x="7477446" y="3570053"/>
                </a:lnTo>
                <a:lnTo>
                  <a:pt x="7508105" y="3627881"/>
                </a:lnTo>
                <a:lnTo>
                  <a:pt x="7538267" y="3685306"/>
                </a:lnTo>
                <a:lnTo>
                  <a:pt x="7567933" y="3742329"/>
                </a:lnTo>
                <a:lnTo>
                  <a:pt x="7597099" y="3798954"/>
                </a:lnTo>
                <a:lnTo>
                  <a:pt x="7625766" y="3855181"/>
                </a:lnTo>
                <a:lnTo>
                  <a:pt x="7653930" y="3911013"/>
                </a:lnTo>
                <a:lnTo>
                  <a:pt x="7681592" y="3966451"/>
                </a:lnTo>
                <a:lnTo>
                  <a:pt x="7708748" y="4021497"/>
                </a:lnTo>
                <a:lnTo>
                  <a:pt x="7735399" y="4076154"/>
                </a:lnTo>
                <a:lnTo>
                  <a:pt x="7761541" y="4130422"/>
                </a:lnTo>
                <a:lnTo>
                  <a:pt x="7787174" y="4184305"/>
                </a:lnTo>
                <a:lnTo>
                  <a:pt x="7812296" y="4237803"/>
                </a:lnTo>
                <a:lnTo>
                  <a:pt x="7836906" y="4290918"/>
                </a:lnTo>
                <a:lnTo>
                  <a:pt x="7861001" y="4343654"/>
                </a:lnTo>
                <a:lnTo>
                  <a:pt x="7884582" y="4396010"/>
                </a:lnTo>
                <a:lnTo>
                  <a:pt x="7889342" y="4406738"/>
                </a:lnTo>
                <a:close/>
              </a:path>
            </a:pathLst>
          </a:custGeom>
          <a:solidFill>
            <a:srgbClr val="4E664E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620751" y="0"/>
            <a:ext cx="8673465" cy="6450965"/>
            <a:chOff x="9620751" y="0"/>
            <a:chExt cx="8673465" cy="6450965"/>
          </a:xfrm>
        </p:grpSpPr>
        <p:sp>
          <p:nvSpPr>
            <p:cNvPr id="5" name="object 5"/>
            <p:cNvSpPr/>
            <p:nvPr/>
          </p:nvSpPr>
          <p:spPr>
            <a:xfrm>
              <a:off x="10623706" y="0"/>
              <a:ext cx="7664450" cy="5402580"/>
            </a:xfrm>
            <a:custGeom>
              <a:avLst/>
              <a:gdLst/>
              <a:ahLst/>
              <a:cxnLst/>
              <a:rect l="l" t="t" r="r" b="b"/>
              <a:pathLst>
                <a:path w="7664450" h="5402580">
                  <a:moveTo>
                    <a:pt x="17224" y="0"/>
                  </a:moveTo>
                  <a:lnTo>
                    <a:pt x="7664292" y="0"/>
                  </a:lnTo>
                  <a:lnTo>
                    <a:pt x="7664292" y="5240144"/>
                  </a:lnTo>
                  <a:lnTo>
                    <a:pt x="7600589" y="5255457"/>
                  </a:lnTo>
                  <a:lnTo>
                    <a:pt x="7539253" y="5269295"/>
                  </a:lnTo>
                  <a:lnTo>
                    <a:pt x="7475553" y="5282794"/>
                  </a:lnTo>
                  <a:lnTo>
                    <a:pt x="7409553" y="5295892"/>
                  </a:lnTo>
                  <a:lnTo>
                    <a:pt x="7341315" y="5308528"/>
                  </a:lnTo>
                  <a:lnTo>
                    <a:pt x="7270902" y="5320638"/>
                  </a:lnTo>
                  <a:lnTo>
                    <a:pt x="7198377" y="5332161"/>
                  </a:lnTo>
                  <a:lnTo>
                    <a:pt x="7123804" y="5343034"/>
                  </a:lnTo>
                  <a:lnTo>
                    <a:pt x="7047244" y="5353195"/>
                  </a:lnTo>
                  <a:lnTo>
                    <a:pt x="6968760" y="5362582"/>
                  </a:lnTo>
                  <a:lnTo>
                    <a:pt x="6888417" y="5371132"/>
                  </a:lnTo>
                  <a:lnTo>
                    <a:pt x="6806276" y="5378783"/>
                  </a:lnTo>
                  <a:lnTo>
                    <a:pt x="6722401" y="5385472"/>
                  </a:lnTo>
                  <a:lnTo>
                    <a:pt x="6636855" y="5391138"/>
                  </a:lnTo>
                  <a:lnTo>
                    <a:pt x="6549699" y="5395719"/>
                  </a:lnTo>
                  <a:lnTo>
                    <a:pt x="6460999" y="5399151"/>
                  </a:lnTo>
                  <a:lnTo>
                    <a:pt x="6370815" y="5401372"/>
                  </a:lnTo>
                  <a:lnTo>
                    <a:pt x="6279212" y="5402321"/>
                  </a:lnTo>
                  <a:lnTo>
                    <a:pt x="6232897" y="5402299"/>
                  </a:lnTo>
                  <a:lnTo>
                    <a:pt x="6186251" y="5401935"/>
                  </a:lnTo>
                  <a:lnTo>
                    <a:pt x="6139282" y="5401222"/>
                  </a:lnTo>
                  <a:lnTo>
                    <a:pt x="6091997" y="5400151"/>
                  </a:lnTo>
                  <a:lnTo>
                    <a:pt x="6044405" y="5398716"/>
                  </a:lnTo>
                  <a:lnTo>
                    <a:pt x="5996512" y="5396908"/>
                  </a:lnTo>
                  <a:lnTo>
                    <a:pt x="5948328" y="5394720"/>
                  </a:lnTo>
                  <a:lnTo>
                    <a:pt x="5899859" y="5392143"/>
                  </a:lnTo>
                  <a:lnTo>
                    <a:pt x="5851114" y="5389170"/>
                  </a:lnTo>
                  <a:lnTo>
                    <a:pt x="5802100" y="5385793"/>
                  </a:lnTo>
                  <a:lnTo>
                    <a:pt x="5752826" y="5382005"/>
                  </a:lnTo>
                  <a:lnTo>
                    <a:pt x="5703300" y="5377797"/>
                  </a:lnTo>
                  <a:lnTo>
                    <a:pt x="5653528" y="5373162"/>
                  </a:lnTo>
                  <a:lnTo>
                    <a:pt x="5603520" y="5368092"/>
                  </a:lnTo>
                  <a:lnTo>
                    <a:pt x="5553282" y="5362580"/>
                  </a:lnTo>
                  <a:lnTo>
                    <a:pt x="5502823" y="5356616"/>
                  </a:lnTo>
                  <a:lnTo>
                    <a:pt x="5452151" y="5350195"/>
                  </a:lnTo>
                  <a:lnTo>
                    <a:pt x="5401273" y="5343307"/>
                  </a:lnTo>
                  <a:lnTo>
                    <a:pt x="5350198" y="5335945"/>
                  </a:lnTo>
                  <a:lnTo>
                    <a:pt x="5298933" y="5328102"/>
                  </a:lnTo>
                  <a:lnTo>
                    <a:pt x="5247486" y="5319769"/>
                  </a:lnTo>
                  <a:lnTo>
                    <a:pt x="5195864" y="5310939"/>
                  </a:lnTo>
                  <a:lnTo>
                    <a:pt x="5144077" y="5301603"/>
                  </a:lnTo>
                  <a:lnTo>
                    <a:pt x="5092132" y="5291755"/>
                  </a:lnTo>
                  <a:lnTo>
                    <a:pt x="5040036" y="5281386"/>
                  </a:lnTo>
                  <a:lnTo>
                    <a:pt x="4987797" y="5270489"/>
                  </a:lnTo>
                  <a:lnTo>
                    <a:pt x="4935424" y="5259055"/>
                  </a:lnTo>
                  <a:lnTo>
                    <a:pt x="4882923" y="5247078"/>
                  </a:lnTo>
                  <a:lnTo>
                    <a:pt x="4830304" y="5234548"/>
                  </a:lnTo>
                  <a:lnTo>
                    <a:pt x="4777574" y="5221459"/>
                  </a:lnTo>
                  <a:lnTo>
                    <a:pt x="4724740" y="5207803"/>
                  </a:lnTo>
                  <a:lnTo>
                    <a:pt x="4671811" y="5193571"/>
                  </a:lnTo>
                  <a:lnTo>
                    <a:pt x="4618795" y="5178757"/>
                  </a:lnTo>
                  <a:lnTo>
                    <a:pt x="4565699" y="5163352"/>
                  </a:lnTo>
                  <a:lnTo>
                    <a:pt x="4512531" y="5147348"/>
                  </a:lnTo>
                  <a:lnTo>
                    <a:pt x="4459299" y="5130738"/>
                  </a:lnTo>
                  <a:lnTo>
                    <a:pt x="4406011" y="5113514"/>
                  </a:lnTo>
                  <a:lnTo>
                    <a:pt x="4352675" y="5095668"/>
                  </a:lnTo>
                  <a:lnTo>
                    <a:pt x="4299298" y="5077192"/>
                  </a:lnTo>
                  <a:lnTo>
                    <a:pt x="4245889" y="5058079"/>
                  </a:lnTo>
                  <a:lnTo>
                    <a:pt x="4192456" y="5038320"/>
                  </a:lnTo>
                  <a:lnTo>
                    <a:pt x="4139005" y="5017909"/>
                  </a:lnTo>
                  <a:lnTo>
                    <a:pt x="4085546" y="4996837"/>
                  </a:lnTo>
                  <a:lnTo>
                    <a:pt x="4032086" y="4975096"/>
                  </a:lnTo>
                  <a:lnTo>
                    <a:pt x="3978633" y="4952678"/>
                  </a:lnTo>
                  <a:lnTo>
                    <a:pt x="3925194" y="4929577"/>
                  </a:lnTo>
                  <a:lnTo>
                    <a:pt x="3871778" y="4905783"/>
                  </a:lnTo>
                  <a:lnTo>
                    <a:pt x="3818393" y="4881290"/>
                  </a:lnTo>
                  <a:lnTo>
                    <a:pt x="3765045" y="4856089"/>
                  </a:lnTo>
                  <a:lnTo>
                    <a:pt x="3711744" y="4830173"/>
                  </a:lnTo>
                  <a:lnTo>
                    <a:pt x="3658497" y="4803534"/>
                  </a:lnTo>
                  <a:lnTo>
                    <a:pt x="3605312" y="4776164"/>
                  </a:lnTo>
                  <a:lnTo>
                    <a:pt x="3552197" y="4748055"/>
                  </a:lnTo>
                  <a:lnTo>
                    <a:pt x="3499159" y="4719199"/>
                  </a:lnTo>
                  <a:lnTo>
                    <a:pt x="3446207" y="4689590"/>
                  </a:lnTo>
                  <a:lnTo>
                    <a:pt x="3393348" y="4659218"/>
                  </a:lnTo>
                  <a:lnTo>
                    <a:pt x="3340591" y="4628077"/>
                  </a:lnTo>
                  <a:lnTo>
                    <a:pt x="3287942" y="4596157"/>
                  </a:lnTo>
                  <a:lnTo>
                    <a:pt x="3235411" y="4563453"/>
                  </a:lnTo>
                  <a:lnTo>
                    <a:pt x="3183004" y="4529955"/>
                  </a:lnTo>
                  <a:lnTo>
                    <a:pt x="3130730" y="4495656"/>
                  </a:lnTo>
                  <a:lnTo>
                    <a:pt x="3078597" y="4460549"/>
                  </a:lnTo>
                  <a:lnTo>
                    <a:pt x="3026612" y="4424624"/>
                  </a:lnTo>
                  <a:lnTo>
                    <a:pt x="2974784" y="4387876"/>
                  </a:lnTo>
                  <a:lnTo>
                    <a:pt x="2923119" y="4350295"/>
                  </a:lnTo>
                  <a:lnTo>
                    <a:pt x="2871627" y="4311875"/>
                  </a:lnTo>
                  <a:lnTo>
                    <a:pt x="2820314" y="4272606"/>
                  </a:lnTo>
                  <a:lnTo>
                    <a:pt x="2769189" y="4232483"/>
                  </a:lnTo>
                  <a:lnTo>
                    <a:pt x="2718260" y="4191495"/>
                  </a:lnTo>
                  <a:lnTo>
                    <a:pt x="2667535" y="4149637"/>
                  </a:lnTo>
                  <a:lnTo>
                    <a:pt x="2617020" y="4106900"/>
                  </a:lnTo>
                  <a:lnTo>
                    <a:pt x="2566725" y="4063277"/>
                  </a:lnTo>
                  <a:lnTo>
                    <a:pt x="2516657" y="4018758"/>
                  </a:lnTo>
                  <a:lnTo>
                    <a:pt x="2466824" y="3973338"/>
                  </a:lnTo>
                  <a:lnTo>
                    <a:pt x="2417234" y="3927008"/>
                  </a:lnTo>
                  <a:lnTo>
                    <a:pt x="2367895" y="3879759"/>
                  </a:lnTo>
                  <a:lnTo>
                    <a:pt x="2314934" y="3828284"/>
                  </a:lnTo>
                  <a:lnTo>
                    <a:pt x="2262545" y="3777096"/>
                  </a:lnTo>
                  <a:lnTo>
                    <a:pt x="2210728" y="3726194"/>
                  </a:lnTo>
                  <a:lnTo>
                    <a:pt x="2159484" y="3675576"/>
                  </a:lnTo>
                  <a:lnTo>
                    <a:pt x="2108813" y="3625239"/>
                  </a:lnTo>
                  <a:lnTo>
                    <a:pt x="2058718" y="3575181"/>
                  </a:lnTo>
                  <a:lnTo>
                    <a:pt x="2009198" y="3525400"/>
                  </a:lnTo>
                  <a:lnTo>
                    <a:pt x="1960255" y="3475894"/>
                  </a:lnTo>
                  <a:lnTo>
                    <a:pt x="1911890" y="3426661"/>
                  </a:lnTo>
                  <a:lnTo>
                    <a:pt x="1864104" y="3377698"/>
                  </a:lnTo>
                  <a:lnTo>
                    <a:pt x="1816898" y="3329003"/>
                  </a:lnTo>
                  <a:lnTo>
                    <a:pt x="1770272" y="3280574"/>
                  </a:lnTo>
                  <a:lnTo>
                    <a:pt x="1724228" y="3232409"/>
                  </a:lnTo>
                  <a:lnTo>
                    <a:pt x="1678767" y="3184506"/>
                  </a:lnTo>
                  <a:lnTo>
                    <a:pt x="1633889" y="3136862"/>
                  </a:lnTo>
                  <a:lnTo>
                    <a:pt x="1589596" y="3089475"/>
                  </a:lnTo>
                  <a:lnTo>
                    <a:pt x="1545889" y="3042343"/>
                  </a:lnTo>
                  <a:lnTo>
                    <a:pt x="1502768" y="2995464"/>
                  </a:lnTo>
                  <a:lnTo>
                    <a:pt x="1460235" y="2948836"/>
                  </a:lnTo>
                  <a:lnTo>
                    <a:pt x="1418290" y="2902456"/>
                  </a:lnTo>
                  <a:lnTo>
                    <a:pt x="1376935" y="2856323"/>
                  </a:lnTo>
                  <a:lnTo>
                    <a:pt x="1336171" y="2810433"/>
                  </a:lnTo>
                  <a:lnTo>
                    <a:pt x="1295998" y="2764786"/>
                  </a:lnTo>
                  <a:lnTo>
                    <a:pt x="1256417" y="2719378"/>
                  </a:lnTo>
                  <a:lnTo>
                    <a:pt x="1217430" y="2674207"/>
                  </a:lnTo>
                  <a:lnTo>
                    <a:pt x="1179038" y="2629272"/>
                  </a:lnTo>
                  <a:lnTo>
                    <a:pt x="1141240" y="2584570"/>
                  </a:lnTo>
                  <a:lnTo>
                    <a:pt x="1104040" y="2540099"/>
                  </a:lnTo>
                  <a:lnTo>
                    <a:pt x="1067436" y="2495856"/>
                  </a:lnTo>
                  <a:lnTo>
                    <a:pt x="1031431" y="2451840"/>
                  </a:lnTo>
                  <a:lnTo>
                    <a:pt x="996025" y="2408048"/>
                  </a:lnTo>
                  <a:lnTo>
                    <a:pt x="961220" y="2364479"/>
                  </a:lnTo>
                  <a:lnTo>
                    <a:pt x="927016" y="2321129"/>
                  </a:lnTo>
                  <a:lnTo>
                    <a:pt x="893414" y="2277997"/>
                  </a:lnTo>
                  <a:lnTo>
                    <a:pt x="860415" y="2235081"/>
                  </a:lnTo>
                  <a:lnTo>
                    <a:pt x="828020" y="2192378"/>
                  </a:lnTo>
                  <a:lnTo>
                    <a:pt x="796231" y="2149886"/>
                  </a:lnTo>
                  <a:lnTo>
                    <a:pt x="765048" y="2107603"/>
                  </a:lnTo>
                  <a:lnTo>
                    <a:pt x="734472" y="2065526"/>
                  </a:lnTo>
                  <a:lnTo>
                    <a:pt x="704504" y="2023655"/>
                  </a:lnTo>
                  <a:lnTo>
                    <a:pt x="675145" y="1981985"/>
                  </a:lnTo>
                  <a:lnTo>
                    <a:pt x="646397" y="1940516"/>
                  </a:lnTo>
                  <a:lnTo>
                    <a:pt x="618259" y="1899245"/>
                  </a:lnTo>
                  <a:lnTo>
                    <a:pt x="590734" y="1858169"/>
                  </a:lnTo>
                  <a:lnTo>
                    <a:pt x="563821" y="1817288"/>
                  </a:lnTo>
                  <a:lnTo>
                    <a:pt x="537523" y="1776597"/>
                  </a:lnTo>
                  <a:lnTo>
                    <a:pt x="511839" y="1736096"/>
                  </a:lnTo>
                  <a:lnTo>
                    <a:pt x="486771" y="1695781"/>
                  </a:lnTo>
                  <a:lnTo>
                    <a:pt x="462321" y="1655652"/>
                  </a:lnTo>
                  <a:lnTo>
                    <a:pt x="438488" y="1615705"/>
                  </a:lnTo>
                  <a:lnTo>
                    <a:pt x="415274" y="1575939"/>
                  </a:lnTo>
                  <a:lnTo>
                    <a:pt x="392680" y="1536350"/>
                  </a:lnTo>
                  <a:lnTo>
                    <a:pt x="370707" y="1496938"/>
                  </a:lnTo>
                  <a:lnTo>
                    <a:pt x="349355" y="1457700"/>
                  </a:lnTo>
                  <a:lnTo>
                    <a:pt x="328627" y="1418633"/>
                  </a:lnTo>
                  <a:lnTo>
                    <a:pt x="308522" y="1379735"/>
                  </a:lnTo>
                  <a:lnTo>
                    <a:pt x="289042" y="1341005"/>
                  </a:lnTo>
                  <a:lnTo>
                    <a:pt x="270188" y="1302440"/>
                  </a:lnTo>
                  <a:lnTo>
                    <a:pt x="251960" y="1264038"/>
                  </a:lnTo>
                  <a:lnTo>
                    <a:pt x="234360" y="1225797"/>
                  </a:lnTo>
                  <a:lnTo>
                    <a:pt x="217389" y="1187714"/>
                  </a:lnTo>
                  <a:lnTo>
                    <a:pt x="201047" y="1149787"/>
                  </a:lnTo>
                  <a:lnTo>
                    <a:pt x="185336" y="1112014"/>
                  </a:lnTo>
                  <a:lnTo>
                    <a:pt x="170257" y="1074393"/>
                  </a:lnTo>
                  <a:lnTo>
                    <a:pt x="155810" y="1036922"/>
                  </a:lnTo>
                  <a:lnTo>
                    <a:pt x="141996" y="999598"/>
                  </a:lnTo>
                  <a:lnTo>
                    <a:pt x="128818" y="962420"/>
                  </a:lnTo>
                  <a:lnTo>
                    <a:pt x="116274" y="925385"/>
                  </a:lnTo>
                  <a:lnTo>
                    <a:pt x="104368" y="888490"/>
                  </a:lnTo>
                  <a:lnTo>
                    <a:pt x="93098" y="851735"/>
                  </a:lnTo>
                  <a:lnTo>
                    <a:pt x="82467" y="815115"/>
                  </a:lnTo>
                  <a:lnTo>
                    <a:pt x="63125" y="742278"/>
                  </a:lnTo>
                  <a:lnTo>
                    <a:pt x="46348" y="669960"/>
                  </a:lnTo>
                  <a:lnTo>
                    <a:pt x="32144" y="598145"/>
                  </a:lnTo>
                  <a:lnTo>
                    <a:pt x="20522" y="526814"/>
                  </a:lnTo>
                  <a:lnTo>
                    <a:pt x="11488" y="455950"/>
                  </a:lnTo>
                  <a:lnTo>
                    <a:pt x="5051" y="385535"/>
                  </a:lnTo>
                  <a:lnTo>
                    <a:pt x="1219" y="315553"/>
                  </a:lnTo>
                  <a:lnTo>
                    <a:pt x="0" y="245985"/>
                  </a:lnTo>
                  <a:lnTo>
                    <a:pt x="372" y="211351"/>
                  </a:lnTo>
                  <a:lnTo>
                    <a:pt x="3085" y="142371"/>
                  </a:lnTo>
                  <a:lnTo>
                    <a:pt x="8431" y="73762"/>
                  </a:lnTo>
                  <a:lnTo>
                    <a:pt x="16417" y="5506"/>
                  </a:lnTo>
                  <a:lnTo>
                    <a:pt x="17224" y="0"/>
                  </a:lnTo>
                  <a:close/>
                </a:path>
              </a:pathLst>
            </a:custGeom>
            <a:solidFill>
              <a:srgbClr val="4E664E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20751" y="2633"/>
              <a:ext cx="8673465" cy="6448425"/>
            </a:xfrm>
            <a:custGeom>
              <a:avLst/>
              <a:gdLst/>
              <a:ahLst/>
              <a:cxnLst/>
              <a:rect l="l" t="t" r="r" b="b"/>
              <a:pathLst>
                <a:path w="8673465" h="6448425">
                  <a:moveTo>
                    <a:pt x="0" y="1097"/>
                  </a:moveTo>
                  <a:lnTo>
                    <a:pt x="41942" y="1092"/>
                  </a:lnTo>
                  <a:lnTo>
                    <a:pt x="57361" y="28461"/>
                  </a:lnTo>
                  <a:lnTo>
                    <a:pt x="80519" y="71234"/>
                  </a:lnTo>
                  <a:lnTo>
                    <a:pt x="103842" y="113621"/>
                  </a:lnTo>
                  <a:lnTo>
                    <a:pt x="127329" y="155624"/>
                  </a:lnTo>
                  <a:lnTo>
                    <a:pt x="150981" y="197240"/>
                  </a:lnTo>
                  <a:lnTo>
                    <a:pt x="174798" y="238470"/>
                  </a:lnTo>
                  <a:lnTo>
                    <a:pt x="210459" y="284303"/>
                  </a:lnTo>
                  <a:lnTo>
                    <a:pt x="234607" y="324759"/>
                  </a:lnTo>
                  <a:lnTo>
                    <a:pt x="258920" y="364828"/>
                  </a:lnTo>
                  <a:lnTo>
                    <a:pt x="295078" y="409498"/>
                  </a:lnTo>
                  <a:lnTo>
                    <a:pt x="319723" y="448789"/>
                  </a:lnTo>
                  <a:lnTo>
                    <a:pt x="344535" y="487692"/>
                  </a:lnTo>
                  <a:lnTo>
                    <a:pt x="381191" y="531195"/>
                  </a:lnTo>
                  <a:lnTo>
                    <a:pt x="406336" y="569318"/>
                  </a:lnTo>
                  <a:lnTo>
                    <a:pt x="443326" y="612041"/>
                  </a:lnTo>
                  <a:lnTo>
                    <a:pt x="480482" y="654372"/>
                  </a:lnTo>
                  <a:lnTo>
                    <a:pt x="506128" y="691323"/>
                  </a:lnTo>
                  <a:lnTo>
                    <a:pt x="543619" y="732872"/>
                  </a:lnTo>
                  <a:lnTo>
                    <a:pt x="581232" y="774136"/>
                  </a:lnTo>
                  <a:lnTo>
                    <a:pt x="607441" y="809767"/>
                  </a:lnTo>
                  <a:lnTo>
                    <a:pt x="645598" y="849758"/>
                  </a:lnTo>
                  <a:lnTo>
                    <a:pt x="684019" y="889131"/>
                  </a:lnTo>
                  <a:lnTo>
                    <a:pt x="711019" y="922911"/>
                  </a:lnTo>
                  <a:lnTo>
                    <a:pt x="749949" y="961091"/>
                  </a:lnTo>
                  <a:lnTo>
                    <a:pt x="789127" y="998694"/>
                  </a:lnTo>
                  <a:lnTo>
                    <a:pt x="828545" y="1035733"/>
                  </a:lnTo>
                  <a:lnTo>
                    <a:pt x="856519" y="1067232"/>
                  </a:lnTo>
                  <a:lnTo>
                    <a:pt x="896401" y="1103184"/>
                  </a:lnTo>
                  <a:lnTo>
                    <a:pt x="936507" y="1138613"/>
                  </a:lnTo>
                  <a:lnTo>
                    <a:pt x="976831" y="1173532"/>
                  </a:lnTo>
                  <a:lnTo>
                    <a:pt x="1005688" y="1202965"/>
                  </a:lnTo>
                  <a:lnTo>
                    <a:pt x="1046430" y="1236904"/>
                  </a:lnTo>
                  <a:lnTo>
                    <a:pt x="1087373" y="1270372"/>
                  </a:lnTo>
                  <a:lnTo>
                    <a:pt x="1128512" y="1303385"/>
                  </a:lnTo>
                  <a:lnTo>
                    <a:pt x="1169839" y="1335954"/>
                  </a:lnTo>
                  <a:lnTo>
                    <a:pt x="1211350" y="1368094"/>
                  </a:lnTo>
                  <a:lnTo>
                    <a:pt x="1253039" y="1399817"/>
                  </a:lnTo>
                  <a:lnTo>
                    <a:pt x="1283222" y="1426147"/>
                  </a:lnTo>
                  <a:lnTo>
                    <a:pt x="1325250" y="1457078"/>
                  </a:lnTo>
                  <a:lnTo>
                    <a:pt x="1367438" y="1487631"/>
                  </a:lnTo>
                  <a:lnTo>
                    <a:pt x="1409782" y="1517823"/>
                  </a:lnTo>
                  <a:lnTo>
                    <a:pt x="1452275" y="1547664"/>
                  </a:lnTo>
                  <a:lnTo>
                    <a:pt x="1494911" y="1577169"/>
                  </a:lnTo>
                  <a:lnTo>
                    <a:pt x="1537686" y="1606352"/>
                  </a:lnTo>
                  <a:lnTo>
                    <a:pt x="1580592" y="1635225"/>
                  </a:lnTo>
                  <a:lnTo>
                    <a:pt x="1623625" y="1663802"/>
                  </a:lnTo>
                  <a:lnTo>
                    <a:pt x="1666779" y="1692096"/>
                  </a:lnTo>
                  <a:lnTo>
                    <a:pt x="1698369" y="1715132"/>
                  </a:lnTo>
                  <a:lnTo>
                    <a:pt x="1741748" y="1742900"/>
                  </a:lnTo>
                  <a:lnTo>
                    <a:pt x="1785230" y="1770427"/>
                  </a:lnTo>
                  <a:lnTo>
                    <a:pt x="1828809" y="1797724"/>
                  </a:lnTo>
                  <a:lnTo>
                    <a:pt x="1872482" y="1824805"/>
                  </a:lnTo>
                  <a:lnTo>
                    <a:pt x="1916240" y="1851684"/>
                  </a:lnTo>
                  <a:lnTo>
                    <a:pt x="1960080" y="1878374"/>
                  </a:lnTo>
                  <a:lnTo>
                    <a:pt x="2003994" y="1904888"/>
                  </a:lnTo>
                  <a:lnTo>
                    <a:pt x="2047978" y="1931239"/>
                  </a:lnTo>
                  <a:lnTo>
                    <a:pt x="2092025" y="1957442"/>
                  </a:lnTo>
                  <a:lnTo>
                    <a:pt x="2136131" y="1983509"/>
                  </a:lnTo>
                  <a:lnTo>
                    <a:pt x="2180289" y="2009454"/>
                  </a:lnTo>
                  <a:lnTo>
                    <a:pt x="2224493" y="2035289"/>
                  </a:lnTo>
                  <a:lnTo>
                    <a:pt x="2268738" y="2061030"/>
                  </a:lnTo>
                  <a:lnTo>
                    <a:pt x="2313207" y="2086245"/>
                  </a:lnTo>
                  <a:lnTo>
                    <a:pt x="2357807" y="2111153"/>
                  </a:lnTo>
                  <a:lnTo>
                    <a:pt x="2402523" y="2135791"/>
                  </a:lnTo>
                  <a:lnTo>
                    <a:pt x="2447339" y="2160195"/>
                  </a:lnTo>
                  <a:lnTo>
                    <a:pt x="2492239" y="2184402"/>
                  </a:lnTo>
                  <a:lnTo>
                    <a:pt x="2537208" y="2208449"/>
                  </a:lnTo>
                  <a:lnTo>
                    <a:pt x="2570550" y="2227384"/>
                  </a:lnTo>
                  <a:lnTo>
                    <a:pt x="2615607" y="2251222"/>
                  </a:lnTo>
                  <a:lnTo>
                    <a:pt x="2750843" y="2322589"/>
                  </a:lnTo>
                  <a:lnTo>
                    <a:pt x="2795890" y="2346451"/>
                  </a:lnTo>
                  <a:lnTo>
                    <a:pt x="2840896" y="2370412"/>
                  </a:lnTo>
                  <a:lnTo>
                    <a:pt x="2885843" y="2394509"/>
                  </a:lnTo>
                  <a:lnTo>
                    <a:pt x="2930717" y="2418777"/>
                  </a:lnTo>
                  <a:lnTo>
                    <a:pt x="2975501" y="2443255"/>
                  </a:lnTo>
                  <a:lnTo>
                    <a:pt x="3020180" y="2467979"/>
                  </a:lnTo>
                  <a:lnTo>
                    <a:pt x="3064739" y="2492985"/>
                  </a:lnTo>
                  <a:lnTo>
                    <a:pt x="3109161" y="2518312"/>
                  </a:lnTo>
                  <a:lnTo>
                    <a:pt x="3153430" y="2543995"/>
                  </a:lnTo>
                  <a:lnTo>
                    <a:pt x="3197532" y="2570071"/>
                  </a:lnTo>
                  <a:lnTo>
                    <a:pt x="3230281" y="2590392"/>
                  </a:lnTo>
                  <a:lnTo>
                    <a:pt x="3274325" y="2616604"/>
                  </a:lnTo>
                  <a:lnTo>
                    <a:pt x="3317985" y="2643713"/>
                  </a:lnTo>
                  <a:lnTo>
                    <a:pt x="3361266" y="2671711"/>
                  </a:lnTo>
                  <a:lnTo>
                    <a:pt x="3404169" y="2700592"/>
                  </a:lnTo>
                  <a:lnTo>
                    <a:pt x="3446697" y="2730350"/>
                  </a:lnTo>
                  <a:lnTo>
                    <a:pt x="3488854" y="2760978"/>
                  </a:lnTo>
                  <a:lnTo>
                    <a:pt x="3518963" y="2787481"/>
                  </a:lnTo>
                  <a:lnTo>
                    <a:pt x="3560384" y="2819832"/>
                  </a:lnTo>
                  <a:lnTo>
                    <a:pt x="3601441" y="2853034"/>
                  </a:lnTo>
                  <a:lnTo>
                    <a:pt x="3642138" y="2887080"/>
                  </a:lnTo>
                  <a:lnTo>
                    <a:pt x="3670797" y="2916976"/>
                  </a:lnTo>
                  <a:lnTo>
                    <a:pt x="3710779" y="2952694"/>
                  </a:lnTo>
                  <a:lnTo>
                    <a:pt x="3750409" y="2989237"/>
                  </a:lnTo>
                  <a:lnTo>
                    <a:pt x="3778010" y="3021611"/>
                  </a:lnTo>
                  <a:lnTo>
                    <a:pt x="3816942" y="3059787"/>
                  </a:lnTo>
                  <a:lnTo>
                    <a:pt x="3843851" y="3093780"/>
                  </a:lnTo>
                  <a:lnTo>
                    <a:pt x="3882096" y="3133563"/>
                  </a:lnTo>
                  <a:lnTo>
                    <a:pt x="3908324" y="3169151"/>
                  </a:lnTo>
                  <a:lnTo>
                    <a:pt x="3945894" y="3210516"/>
                  </a:lnTo>
                  <a:lnTo>
                    <a:pt x="3971451" y="3247673"/>
                  </a:lnTo>
                  <a:lnTo>
                    <a:pt x="3996677" y="3285604"/>
                  </a:lnTo>
                  <a:lnTo>
                    <a:pt x="4033254" y="3329294"/>
                  </a:lnTo>
                  <a:lnTo>
                    <a:pt x="4057827" y="3368756"/>
                  </a:lnTo>
                  <a:lnTo>
                    <a:pt x="4082076" y="3408974"/>
                  </a:lnTo>
                  <a:lnTo>
                    <a:pt x="4117684" y="3454931"/>
                  </a:lnTo>
                  <a:lnTo>
                    <a:pt x="4141296" y="3496641"/>
                  </a:lnTo>
                  <a:lnTo>
                    <a:pt x="4164593" y="3539088"/>
                  </a:lnTo>
                  <a:lnTo>
                    <a:pt x="4187578" y="3582266"/>
                  </a:lnTo>
                  <a:lnTo>
                    <a:pt x="4210254" y="3626167"/>
                  </a:lnTo>
                  <a:lnTo>
                    <a:pt x="4277214" y="3760370"/>
                  </a:lnTo>
                  <a:lnTo>
                    <a:pt x="4389677" y="3982023"/>
                  </a:lnTo>
                  <a:lnTo>
                    <a:pt x="4446340" y="4075674"/>
                  </a:lnTo>
                  <a:lnTo>
                    <a:pt x="4468758" y="4120181"/>
                  </a:lnTo>
                  <a:lnTo>
                    <a:pt x="4513348" y="4209765"/>
                  </a:lnTo>
                  <a:lnTo>
                    <a:pt x="4535820" y="4254143"/>
                  </a:lnTo>
                  <a:lnTo>
                    <a:pt x="4558469" y="4298110"/>
                  </a:lnTo>
                  <a:lnTo>
                    <a:pt x="4581293" y="4341662"/>
                  </a:lnTo>
                  <a:lnTo>
                    <a:pt x="4604296" y="4384799"/>
                  </a:lnTo>
                  <a:lnTo>
                    <a:pt x="4627476" y="4427519"/>
                  </a:lnTo>
                  <a:lnTo>
                    <a:pt x="4662515" y="4474809"/>
                  </a:lnTo>
                  <a:lnTo>
                    <a:pt x="4686055" y="4516689"/>
                  </a:lnTo>
                  <a:lnTo>
                    <a:pt x="4709775" y="4558145"/>
                  </a:lnTo>
                  <a:lnTo>
                    <a:pt x="4733677" y="4599178"/>
                  </a:lnTo>
                  <a:lnTo>
                    <a:pt x="4769439" y="4644773"/>
                  </a:lnTo>
                  <a:lnTo>
                    <a:pt x="4793706" y="4684950"/>
                  </a:lnTo>
                  <a:lnTo>
                    <a:pt x="4818157" y="4724697"/>
                  </a:lnTo>
                  <a:lnTo>
                    <a:pt x="4854471" y="4769002"/>
                  </a:lnTo>
                  <a:lnTo>
                    <a:pt x="4879291" y="4807884"/>
                  </a:lnTo>
                  <a:lnTo>
                    <a:pt x="4904297" y="4846330"/>
                  </a:lnTo>
                  <a:lnTo>
                    <a:pt x="4941170" y="4889328"/>
                  </a:lnTo>
                  <a:lnTo>
                    <a:pt x="4966551" y="4926897"/>
                  </a:lnTo>
                  <a:lnTo>
                    <a:pt x="5003799" y="4969015"/>
                  </a:lnTo>
                  <a:lnTo>
                    <a:pt x="5029557" y="5005700"/>
                  </a:lnTo>
                  <a:lnTo>
                    <a:pt x="5067185" y="5046931"/>
                  </a:lnTo>
                  <a:lnTo>
                    <a:pt x="5093324" y="5082725"/>
                  </a:lnTo>
                  <a:lnTo>
                    <a:pt x="5131334" y="5123060"/>
                  </a:lnTo>
                  <a:lnTo>
                    <a:pt x="5157857" y="5157956"/>
                  </a:lnTo>
                  <a:lnTo>
                    <a:pt x="5196252" y="5197389"/>
                  </a:lnTo>
                  <a:lnTo>
                    <a:pt x="5223162" y="5231380"/>
                  </a:lnTo>
                  <a:lnTo>
                    <a:pt x="5261946" y="5269903"/>
                  </a:lnTo>
                  <a:lnTo>
                    <a:pt x="5289246" y="5302980"/>
                  </a:lnTo>
                  <a:lnTo>
                    <a:pt x="5328422" y="5340587"/>
                  </a:lnTo>
                  <a:lnTo>
                    <a:pt x="5367794" y="5377734"/>
                  </a:lnTo>
                  <a:lnTo>
                    <a:pt x="5395685" y="5409427"/>
                  </a:lnTo>
                  <a:lnTo>
                    <a:pt x="5435454" y="5445646"/>
                  </a:lnTo>
                  <a:lnTo>
                    <a:pt x="5475421" y="5481397"/>
                  </a:lnTo>
                  <a:lnTo>
                    <a:pt x="5503911" y="5511692"/>
                  </a:lnTo>
                  <a:lnTo>
                    <a:pt x="5544279" y="5546505"/>
                  </a:lnTo>
                  <a:lnTo>
                    <a:pt x="5584850" y="5580846"/>
                  </a:lnTo>
                  <a:lnTo>
                    <a:pt x="5625623" y="5614713"/>
                  </a:lnTo>
                  <a:lnTo>
                    <a:pt x="5654920" y="5643116"/>
                  </a:lnTo>
                  <a:lnTo>
                    <a:pt x="5696100" y="5676030"/>
                  </a:lnTo>
                  <a:lnTo>
                    <a:pt x="5737485" y="5708465"/>
                  </a:lnTo>
                  <a:lnTo>
                    <a:pt x="5779076" y="5740419"/>
                  </a:lnTo>
                  <a:lnTo>
                    <a:pt x="5820873" y="5771890"/>
                  </a:lnTo>
                  <a:lnTo>
                    <a:pt x="5851198" y="5797886"/>
                  </a:lnTo>
                  <a:lnTo>
                    <a:pt x="5893410" y="5828386"/>
                  </a:lnTo>
                  <a:lnTo>
                    <a:pt x="5935830" y="5858397"/>
                  </a:lnTo>
                  <a:lnTo>
                    <a:pt x="5978460" y="5887917"/>
                  </a:lnTo>
                  <a:lnTo>
                    <a:pt x="6021300" y="5916946"/>
                  </a:lnTo>
                  <a:lnTo>
                    <a:pt x="6064351" y="5945481"/>
                  </a:lnTo>
                  <a:lnTo>
                    <a:pt x="6107614" y="5973520"/>
                  </a:lnTo>
                  <a:lnTo>
                    <a:pt x="6151090" y="6001062"/>
                  </a:lnTo>
                  <a:lnTo>
                    <a:pt x="6194778" y="6028104"/>
                  </a:lnTo>
                  <a:lnTo>
                    <a:pt x="6226837" y="6050042"/>
                  </a:lnTo>
                  <a:lnTo>
                    <a:pt x="6270931" y="6076137"/>
                  </a:lnTo>
                  <a:lnTo>
                    <a:pt x="6315386" y="6101385"/>
                  </a:lnTo>
                  <a:lnTo>
                    <a:pt x="6360208" y="6125774"/>
                  </a:lnTo>
                  <a:lnTo>
                    <a:pt x="6405403" y="6149291"/>
                  </a:lnTo>
                  <a:lnTo>
                    <a:pt x="6450976" y="6171922"/>
                  </a:lnTo>
                  <a:lnTo>
                    <a:pt x="6496934" y="6193655"/>
                  </a:lnTo>
                  <a:lnTo>
                    <a:pt x="6543280" y="6214476"/>
                  </a:lnTo>
                  <a:lnTo>
                    <a:pt x="6590021" y="6234373"/>
                  </a:lnTo>
                  <a:lnTo>
                    <a:pt x="6637163" y="6253332"/>
                  </a:lnTo>
                  <a:lnTo>
                    <a:pt x="6684711" y="6271341"/>
                  </a:lnTo>
                  <a:lnTo>
                    <a:pt x="6732671" y="6288387"/>
                  </a:lnTo>
                  <a:lnTo>
                    <a:pt x="6769369" y="6299466"/>
                  </a:lnTo>
                  <a:lnTo>
                    <a:pt x="6818168" y="6314545"/>
                  </a:lnTo>
                  <a:lnTo>
                    <a:pt x="6867396" y="6328622"/>
                  </a:lnTo>
                  <a:lnTo>
                    <a:pt x="6917058" y="6341683"/>
                  </a:lnTo>
                  <a:lnTo>
                    <a:pt x="6967159" y="6353715"/>
                  </a:lnTo>
                  <a:lnTo>
                    <a:pt x="7017706" y="6364706"/>
                  </a:lnTo>
                  <a:lnTo>
                    <a:pt x="7069261" y="6373334"/>
                  </a:lnTo>
                  <a:lnTo>
                    <a:pt x="7121223" y="6381011"/>
                  </a:lnTo>
                  <a:lnTo>
                    <a:pt x="7173584" y="6387754"/>
                  </a:lnTo>
                  <a:lnTo>
                    <a:pt x="7214658" y="6388591"/>
                  </a:lnTo>
                  <a:lnTo>
                    <a:pt x="7267795" y="6393517"/>
                  </a:lnTo>
                  <a:lnTo>
                    <a:pt x="7321309" y="6397562"/>
                  </a:lnTo>
                  <a:lnTo>
                    <a:pt x="7363513" y="6395752"/>
                  </a:lnTo>
                  <a:lnTo>
                    <a:pt x="7417758" y="6398085"/>
                  </a:lnTo>
                  <a:lnTo>
                    <a:pt x="7460679" y="6394597"/>
                  </a:lnTo>
                  <a:lnTo>
                    <a:pt x="7515627" y="6395287"/>
                  </a:lnTo>
                  <a:lnTo>
                    <a:pt x="7559235" y="6390191"/>
                  </a:lnTo>
                  <a:lnTo>
                    <a:pt x="7614855" y="6389306"/>
                  </a:lnTo>
                  <a:lnTo>
                    <a:pt x="7659120" y="6382671"/>
                  </a:lnTo>
                  <a:lnTo>
                    <a:pt x="7703704" y="6375292"/>
                  </a:lnTo>
                  <a:lnTo>
                    <a:pt x="7760277" y="6372176"/>
                  </a:lnTo>
                  <a:lnTo>
                    <a:pt x="7805474" y="6363362"/>
                  </a:lnTo>
                  <a:lnTo>
                    <a:pt x="7850966" y="6353855"/>
                  </a:lnTo>
                  <a:lnTo>
                    <a:pt x="7896747" y="6343674"/>
                  </a:lnTo>
                  <a:lnTo>
                    <a:pt x="7942809" y="6332836"/>
                  </a:lnTo>
                  <a:lnTo>
                    <a:pt x="8000822" y="6326347"/>
                  </a:lnTo>
                  <a:lnTo>
                    <a:pt x="8047423" y="6314247"/>
                  </a:lnTo>
                  <a:lnTo>
                    <a:pt x="8094283" y="6301541"/>
                  </a:lnTo>
                  <a:lnTo>
                    <a:pt x="8141394" y="6288246"/>
                  </a:lnTo>
                  <a:lnTo>
                    <a:pt x="8188748" y="6274381"/>
                  </a:lnTo>
                  <a:lnTo>
                    <a:pt x="8236339" y="6259963"/>
                  </a:lnTo>
                  <a:lnTo>
                    <a:pt x="8284159" y="6245008"/>
                  </a:lnTo>
                  <a:lnTo>
                    <a:pt x="8332201" y="6229535"/>
                  </a:lnTo>
                  <a:lnTo>
                    <a:pt x="8380457" y="6213560"/>
                  </a:lnTo>
                  <a:lnTo>
                    <a:pt x="8429212" y="6196418"/>
                  </a:lnTo>
                  <a:lnTo>
                    <a:pt x="8478360" y="6178354"/>
                  </a:lnTo>
                  <a:lnTo>
                    <a:pt x="8516213" y="6154403"/>
                  </a:lnTo>
                  <a:lnTo>
                    <a:pt x="8566118" y="6134568"/>
                  </a:lnTo>
                  <a:lnTo>
                    <a:pt x="8616386" y="6113884"/>
                  </a:lnTo>
                  <a:lnTo>
                    <a:pt x="8655327" y="6087387"/>
                  </a:lnTo>
                  <a:lnTo>
                    <a:pt x="8667290" y="6081941"/>
                  </a:lnTo>
                  <a:lnTo>
                    <a:pt x="8667247" y="6124138"/>
                  </a:lnTo>
                  <a:lnTo>
                    <a:pt x="8661869" y="6136726"/>
                  </a:lnTo>
                  <a:lnTo>
                    <a:pt x="8611381" y="6157927"/>
                  </a:lnTo>
                  <a:lnTo>
                    <a:pt x="8572897" y="6183354"/>
                  </a:lnTo>
                  <a:lnTo>
                    <a:pt x="8523071" y="6203005"/>
                  </a:lnTo>
                  <a:lnTo>
                    <a:pt x="8473591" y="6221843"/>
                  </a:lnTo>
                  <a:lnTo>
                    <a:pt x="8424469" y="6239846"/>
                  </a:lnTo>
                  <a:lnTo>
                    <a:pt x="8375695" y="6257034"/>
                  </a:lnTo>
                  <a:lnTo>
                    <a:pt x="8327090" y="6273826"/>
                  </a:lnTo>
                  <a:lnTo>
                    <a:pt x="8278667" y="6290192"/>
                  </a:lnTo>
                  <a:lnTo>
                    <a:pt x="8230439" y="6306101"/>
                  </a:lnTo>
                  <a:lnTo>
                    <a:pt x="8182420" y="6321522"/>
                  </a:lnTo>
                  <a:lnTo>
                    <a:pt x="8134622" y="6336424"/>
                  </a:lnTo>
                  <a:lnTo>
                    <a:pt x="8087059" y="6350776"/>
                  </a:lnTo>
                  <a:lnTo>
                    <a:pt x="8028066" y="6359558"/>
                  </a:lnTo>
                  <a:lnTo>
                    <a:pt x="7981012" y="6372718"/>
                  </a:lnTo>
                  <a:lnTo>
                    <a:pt x="7934233" y="6385236"/>
                  </a:lnTo>
                  <a:lnTo>
                    <a:pt x="7887742" y="6397080"/>
                  </a:lnTo>
                  <a:lnTo>
                    <a:pt x="7829872" y="6403231"/>
                  </a:lnTo>
                  <a:lnTo>
                    <a:pt x="7783996" y="6413636"/>
                  </a:lnTo>
                  <a:lnTo>
                    <a:pt x="7738446" y="6423276"/>
                  </a:lnTo>
                  <a:lnTo>
                    <a:pt x="7681558" y="6427130"/>
                  </a:lnTo>
                  <a:lnTo>
                    <a:pt x="7636703" y="6435145"/>
                  </a:lnTo>
                  <a:lnTo>
                    <a:pt x="7580535" y="6437313"/>
                  </a:lnTo>
                  <a:lnTo>
                    <a:pt x="7536426" y="6443580"/>
                  </a:lnTo>
                  <a:lnTo>
                    <a:pt x="7481031" y="6443939"/>
                  </a:lnTo>
                  <a:lnTo>
                    <a:pt x="7437722" y="6448335"/>
                  </a:lnTo>
                  <a:lnTo>
                    <a:pt x="7383153" y="6446761"/>
                  </a:lnTo>
                  <a:lnTo>
                    <a:pt x="7329016" y="6444173"/>
                  </a:lnTo>
                  <a:lnTo>
                    <a:pt x="7287005" y="6445532"/>
                  </a:lnTo>
                  <a:lnTo>
                    <a:pt x="7233773" y="6440826"/>
                  </a:lnTo>
                  <a:lnTo>
                    <a:pt x="7181014" y="6435016"/>
                  </a:lnTo>
                  <a:lnTo>
                    <a:pt x="7128740" y="6428069"/>
                  </a:lnTo>
                  <a:lnTo>
                    <a:pt x="7076965" y="6419955"/>
                  </a:lnTo>
                  <a:lnTo>
                    <a:pt x="7013546" y="6406770"/>
                  </a:lnTo>
                  <a:lnTo>
                    <a:pt x="6962495" y="6396960"/>
                  </a:lnTo>
                  <a:lnTo>
                    <a:pt x="6900344" y="6380806"/>
                  </a:lnTo>
                  <a:lnTo>
                    <a:pt x="6850339" y="6368548"/>
                  </a:lnTo>
                  <a:lnTo>
                    <a:pt x="6800690" y="6355457"/>
                  </a:lnTo>
                  <a:lnTo>
                    <a:pt x="6751286" y="6341792"/>
                  </a:lnTo>
                  <a:lnTo>
                    <a:pt x="6702016" y="6327816"/>
                  </a:lnTo>
                  <a:lnTo>
                    <a:pt x="6664446" y="6318776"/>
                  </a:lnTo>
                  <a:lnTo>
                    <a:pt x="6569154" y="6283219"/>
                  </a:lnTo>
                  <a:lnTo>
                    <a:pt x="6534934" y="6266339"/>
                  </a:lnTo>
                  <a:lnTo>
                    <a:pt x="6489335" y="6243768"/>
                  </a:lnTo>
                  <a:lnTo>
                    <a:pt x="6443954" y="6220687"/>
                  </a:lnTo>
                  <a:lnTo>
                    <a:pt x="6398790" y="6197098"/>
                  </a:lnTo>
                  <a:lnTo>
                    <a:pt x="6353842" y="6173002"/>
                  </a:lnTo>
                  <a:lnTo>
                    <a:pt x="6309111" y="6148400"/>
                  </a:lnTo>
                  <a:lnTo>
                    <a:pt x="6264595" y="6123294"/>
                  </a:lnTo>
                  <a:lnTo>
                    <a:pt x="6220293" y="6097686"/>
                  </a:lnTo>
                  <a:lnTo>
                    <a:pt x="6176206" y="6071576"/>
                  </a:lnTo>
                  <a:lnTo>
                    <a:pt x="6132333" y="6044966"/>
                  </a:lnTo>
                  <a:lnTo>
                    <a:pt x="6100351" y="6022848"/>
                  </a:lnTo>
                  <a:lnTo>
                    <a:pt x="6056903" y="5995243"/>
                  </a:lnTo>
                  <a:lnTo>
                    <a:pt x="6013666" y="5967142"/>
                  </a:lnTo>
                  <a:lnTo>
                    <a:pt x="5970640" y="5938547"/>
                  </a:lnTo>
                  <a:lnTo>
                    <a:pt x="5927825" y="5909460"/>
                  </a:lnTo>
                  <a:lnTo>
                    <a:pt x="5885220" y="5879881"/>
                  </a:lnTo>
                  <a:lnTo>
                    <a:pt x="5842824" y="5849813"/>
                  </a:lnTo>
                  <a:lnTo>
                    <a:pt x="5812316" y="5824246"/>
                  </a:lnTo>
                  <a:lnTo>
                    <a:pt x="5770336" y="5793202"/>
                  </a:lnTo>
                  <a:lnTo>
                    <a:pt x="5728564" y="5761673"/>
                  </a:lnTo>
                  <a:lnTo>
                    <a:pt x="5686999" y="5729660"/>
                  </a:lnTo>
                  <a:lnTo>
                    <a:pt x="5657319" y="5702153"/>
                  </a:lnTo>
                  <a:lnTo>
                    <a:pt x="5616166" y="5669176"/>
                  </a:lnTo>
                  <a:lnTo>
                    <a:pt x="5575218" y="5635720"/>
                  </a:lnTo>
                  <a:lnTo>
                    <a:pt x="5534473" y="5601785"/>
                  </a:lnTo>
                  <a:lnTo>
                    <a:pt x="5505612" y="5572362"/>
                  </a:lnTo>
                  <a:lnTo>
                    <a:pt x="5465275" y="5537475"/>
                  </a:lnTo>
                  <a:lnTo>
                    <a:pt x="5425140" y="5502113"/>
                  </a:lnTo>
                  <a:lnTo>
                    <a:pt x="5396886" y="5471269"/>
                  </a:lnTo>
                  <a:lnTo>
                    <a:pt x="5357155" y="5434964"/>
                  </a:lnTo>
                  <a:lnTo>
                    <a:pt x="5317624" y="5398189"/>
                  </a:lnTo>
                  <a:lnTo>
                    <a:pt x="5289972" y="5365935"/>
                  </a:lnTo>
                  <a:lnTo>
                    <a:pt x="5250840" y="5328225"/>
                  </a:lnTo>
                  <a:lnTo>
                    <a:pt x="5211908" y="5290050"/>
                  </a:lnTo>
                  <a:lnTo>
                    <a:pt x="5184852" y="5256400"/>
                  </a:lnTo>
                  <a:lnTo>
                    <a:pt x="5146316" y="5217298"/>
                  </a:lnTo>
                  <a:lnTo>
                    <a:pt x="5119655" y="5182725"/>
                  </a:lnTo>
                  <a:lnTo>
                    <a:pt x="5081511" y="5142702"/>
                  </a:lnTo>
                  <a:lnTo>
                    <a:pt x="5055243" y="5107211"/>
                  </a:lnTo>
                  <a:lnTo>
                    <a:pt x="5017490" y="5066274"/>
                  </a:lnTo>
                  <a:lnTo>
                    <a:pt x="4991611" y="5029870"/>
                  </a:lnTo>
                  <a:lnTo>
                    <a:pt x="4954247" y="4988023"/>
                  </a:lnTo>
                  <a:lnTo>
                    <a:pt x="4928755" y="4950713"/>
                  </a:lnTo>
                  <a:lnTo>
                    <a:pt x="4891777" y="4907963"/>
                  </a:lnTo>
                  <a:lnTo>
                    <a:pt x="4866670" y="4869753"/>
                  </a:lnTo>
                  <a:lnTo>
                    <a:pt x="4841754" y="4831094"/>
                  </a:lnTo>
                  <a:lnTo>
                    <a:pt x="4805351" y="4786999"/>
                  </a:lnTo>
                  <a:lnTo>
                    <a:pt x="4780816" y="4747448"/>
                  </a:lnTo>
                  <a:lnTo>
                    <a:pt x="4756471" y="4707454"/>
                  </a:lnTo>
                  <a:lnTo>
                    <a:pt x="4720637" y="4662027"/>
                  </a:lnTo>
                  <a:lnTo>
                    <a:pt x="4696669" y="4621149"/>
                  </a:lnTo>
                  <a:lnTo>
                    <a:pt x="4672889" y="4579831"/>
                  </a:lnTo>
                  <a:lnTo>
                    <a:pt x="4649297" y="4538076"/>
                  </a:lnTo>
                  <a:lnTo>
                    <a:pt x="4614212" y="4490894"/>
                  </a:lnTo>
                  <a:lnTo>
                    <a:pt x="4590992" y="4448266"/>
                  </a:lnTo>
                  <a:lnTo>
                    <a:pt x="4567957" y="4405205"/>
                  </a:lnTo>
                  <a:lnTo>
                    <a:pt x="4544426" y="4363305"/>
                  </a:lnTo>
                  <a:lnTo>
                    <a:pt x="4521004" y="4321151"/>
                  </a:lnTo>
                  <a:lnTo>
                    <a:pt x="4497688" y="4278749"/>
                  </a:lnTo>
                  <a:lnTo>
                    <a:pt x="4474474" y="4236107"/>
                  </a:lnTo>
                  <a:lnTo>
                    <a:pt x="4451358" y="4193234"/>
                  </a:lnTo>
                  <a:lnTo>
                    <a:pt x="4405412" y="4106823"/>
                  </a:lnTo>
                  <a:lnTo>
                    <a:pt x="4359823" y="4019577"/>
                  </a:lnTo>
                  <a:lnTo>
                    <a:pt x="4325474" y="3970671"/>
                  </a:lnTo>
                  <a:lnTo>
                    <a:pt x="4314563" y="3931559"/>
                  </a:lnTo>
                  <a:lnTo>
                    <a:pt x="4247235" y="3798217"/>
                  </a:lnTo>
                  <a:lnTo>
                    <a:pt x="4180501" y="3663485"/>
                  </a:lnTo>
                  <a:lnTo>
                    <a:pt x="4158008" y="3619155"/>
                  </a:lnTo>
                  <a:lnTo>
                    <a:pt x="4135189" y="3575589"/>
                  </a:lnTo>
                  <a:lnTo>
                    <a:pt x="4100363" y="3527801"/>
                  </a:lnTo>
                  <a:lnTo>
                    <a:pt x="4076886" y="3485775"/>
                  </a:lnTo>
                  <a:lnTo>
                    <a:pt x="4053078" y="3444525"/>
                  </a:lnTo>
                  <a:lnTo>
                    <a:pt x="4028936" y="3404055"/>
                  </a:lnTo>
                  <a:lnTo>
                    <a:pt x="3992780" y="3359381"/>
                  </a:lnTo>
                  <a:lnTo>
                    <a:pt x="3967965" y="3320485"/>
                  </a:lnTo>
                  <a:lnTo>
                    <a:pt x="3942812" y="3282382"/>
                  </a:lnTo>
                  <a:lnTo>
                    <a:pt x="3905640" y="3240087"/>
                  </a:lnTo>
                  <a:lnTo>
                    <a:pt x="3879804" y="3203583"/>
                  </a:lnTo>
                  <a:lnTo>
                    <a:pt x="3841944" y="3162895"/>
                  </a:lnTo>
                  <a:lnTo>
                    <a:pt x="3815418" y="3128007"/>
                  </a:lnTo>
                  <a:lnTo>
                    <a:pt x="3776865" y="3088944"/>
                  </a:lnTo>
                  <a:lnTo>
                    <a:pt x="3749641" y="3055688"/>
                  </a:lnTo>
                  <a:lnTo>
                    <a:pt x="3710387" y="3018266"/>
                  </a:lnTo>
                  <a:lnTo>
                    <a:pt x="3682458" y="2986660"/>
                  </a:lnTo>
                  <a:lnTo>
                    <a:pt x="3642496" y="2950895"/>
                  </a:lnTo>
                  <a:lnTo>
                    <a:pt x="3602176" y="2915966"/>
                  </a:lnTo>
                  <a:lnTo>
                    <a:pt x="3561498" y="2881876"/>
                  </a:lnTo>
                  <a:lnTo>
                    <a:pt x="3532139" y="2853620"/>
                  </a:lnTo>
                  <a:lnTo>
                    <a:pt x="3490738" y="2821222"/>
                  </a:lnTo>
                  <a:lnTo>
                    <a:pt x="3448973" y="2789676"/>
                  </a:lnTo>
                  <a:lnTo>
                    <a:pt x="3406842" y="2758987"/>
                  </a:lnTo>
                  <a:lnTo>
                    <a:pt x="3364344" y="2729158"/>
                  </a:lnTo>
                  <a:lnTo>
                    <a:pt x="3333155" y="2705184"/>
                  </a:lnTo>
                  <a:lnTo>
                    <a:pt x="3289916" y="2677089"/>
                  </a:lnTo>
                  <a:lnTo>
                    <a:pt x="3246304" y="2649868"/>
                  </a:lnTo>
                  <a:lnTo>
                    <a:pt x="3202317" y="2623523"/>
                  </a:lnTo>
                  <a:lnTo>
                    <a:pt x="3157953" y="2598061"/>
                  </a:lnTo>
                  <a:lnTo>
                    <a:pt x="3113958" y="2571734"/>
                  </a:lnTo>
                  <a:lnTo>
                    <a:pt x="3069745" y="2545920"/>
                  </a:lnTo>
                  <a:lnTo>
                    <a:pt x="3025337" y="2520562"/>
                  </a:lnTo>
                  <a:lnTo>
                    <a:pt x="2980759" y="2495602"/>
                  </a:lnTo>
                  <a:lnTo>
                    <a:pt x="2936034" y="2470983"/>
                  </a:lnTo>
                  <a:lnTo>
                    <a:pt x="2891188" y="2446650"/>
                  </a:lnTo>
                  <a:lnTo>
                    <a:pt x="2834566" y="2417555"/>
                  </a:lnTo>
                  <a:lnTo>
                    <a:pt x="2789550" y="2393620"/>
                  </a:lnTo>
                  <a:lnTo>
                    <a:pt x="2744485" y="2369799"/>
                  </a:lnTo>
                  <a:lnTo>
                    <a:pt x="2654306" y="2322271"/>
                  </a:lnTo>
                  <a:lnTo>
                    <a:pt x="2609241" y="2298450"/>
                  </a:lnTo>
                  <a:lnTo>
                    <a:pt x="2564225" y="2274515"/>
                  </a:lnTo>
                  <a:lnTo>
                    <a:pt x="2519281" y="2250410"/>
                  </a:lnTo>
                  <a:lnTo>
                    <a:pt x="2474435" y="2226076"/>
                  </a:lnTo>
                  <a:lnTo>
                    <a:pt x="2429711" y="2201458"/>
                  </a:lnTo>
                  <a:lnTo>
                    <a:pt x="2385133" y="2176498"/>
                  </a:lnTo>
                  <a:lnTo>
                    <a:pt x="2340725" y="2151139"/>
                  </a:lnTo>
                  <a:lnTo>
                    <a:pt x="2296511" y="2125325"/>
                  </a:lnTo>
                  <a:lnTo>
                    <a:pt x="2252517" y="2098999"/>
                  </a:lnTo>
                  <a:lnTo>
                    <a:pt x="2208369" y="2073030"/>
                  </a:lnTo>
                  <a:lnTo>
                    <a:pt x="2164240" y="2047019"/>
                  </a:lnTo>
                  <a:lnTo>
                    <a:pt x="2120136" y="2020948"/>
                  </a:lnTo>
                  <a:lnTo>
                    <a:pt x="2076065" y="1994801"/>
                  </a:lnTo>
                  <a:lnTo>
                    <a:pt x="2032034" y="1968561"/>
                  </a:lnTo>
                  <a:lnTo>
                    <a:pt x="1988049" y="1942212"/>
                  </a:lnTo>
                  <a:lnTo>
                    <a:pt x="1944118" y="1915737"/>
                  </a:lnTo>
                  <a:lnTo>
                    <a:pt x="1900247" y="1889119"/>
                  </a:lnTo>
                  <a:lnTo>
                    <a:pt x="1856445" y="1862342"/>
                  </a:lnTo>
                  <a:lnTo>
                    <a:pt x="1812718" y="1835390"/>
                  </a:lnTo>
                  <a:lnTo>
                    <a:pt x="1769073" y="1808245"/>
                  </a:lnTo>
                  <a:lnTo>
                    <a:pt x="1725517" y="1780891"/>
                  </a:lnTo>
                  <a:lnTo>
                    <a:pt x="1682058" y="1753312"/>
                  </a:lnTo>
                  <a:lnTo>
                    <a:pt x="1638702" y="1725490"/>
                  </a:lnTo>
                  <a:lnTo>
                    <a:pt x="1595457" y="1697410"/>
                  </a:lnTo>
                  <a:lnTo>
                    <a:pt x="1552329" y="1669054"/>
                  </a:lnTo>
                  <a:lnTo>
                    <a:pt x="1509326" y="1640406"/>
                  </a:lnTo>
                  <a:lnTo>
                    <a:pt x="1466455" y="1611450"/>
                  </a:lnTo>
                  <a:lnTo>
                    <a:pt x="1423723" y="1582169"/>
                  </a:lnTo>
                  <a:lnTo>
                    <a:pt x="1392816" y="1557535"/>
                  </a:lnTo>
                  <a:lnTo>
                    <a:pt x="1350383" y="1527553"/>
                  </a:lnTo>
                  <a:lnTo>
                    <a:pt x="1308110" y="1497196"/>
                  </a:lnTo>
                  <a:lnTo>
                    <a:pt x="1266005" y="1466447"/>
                  </a:lnTo>
                  <a:lnTo>
                    <a:pt x="1224074" y="1435291"/>
                  </a:lnTo>
                  <a:lnTo>
                    <a:pt x="1182324" y="1403709"/>
                  </a:lnTo>
                  <a:lnTo>
                    <a:pt x="1140764" y="1371686"/>
                  </a:lnTo>
                  <a:lnTo>
                    <a:pt x="1099398" y="1339205"/>
                  </a:lnTo>
                  <a:lnTo>
                    <a:pt x="1069915" y="1311238"/>
                  </a:lnTo>
                  <a:lnTo>
                    <a:pt x="1028962" y="1277791"/>
                  </a:lnTo>
                  <a:lnTo>
                    <a:pt x="988227" y="1243836"/>
                  </a:lnTo>
                  <a:lnTo>
                    <a:pt x="947715" y="1209357"/>
                  </a:lnTo>
                  <a:lnTo>
                    <a:pt x="907435" y="1174336"/>
                  </a:lnTo>
                  <a:lnTo>
                    <a:pt x="879072" y="1143747"/>
                  </a:lnTo>
                  <a:lnTo>
                    <a:pt x="839275" y="1107595"/>
                  </a:lnTo>
                  <a:lnTo>
                    <a:pt x="799731" y="1070851"/>
                  </a:lnTo>
                  <a:lnTo>
                    <a:pt x="760446" y="1033500"/>
                  </a:lnTo>
                  <a:lnTo>
                    <a:pt x="721428" y="995525"/>
                  </a:lnTo>
                  <a:lnTo>
                    <a:pt x="694363" y="961899"/>
                  </a:lnTo>
                  <a:lnTo>
                    <a:pt x="655317" y="923988"/>
                  </a:lnTo>
                  <a:lnTo>
                    <a:pt x="616489" y="885569"/>
                  </a:lnTo>
                  <a:lnTo>
                    <a:pt x="589555" y="851633"/>
                  </a:lnTo>
                  <a:lnTo>
                    <a:pt x="551158" y="812205"/>
                  </a:lnTo>
                  <a:lnTo>
                    <a:pt x="524652" y="777269"/>
                  </a:lnTo>
                  <a:lnTo>
                    <a:pt x="486679" y="736848"/>
                  </a:lnTo>
                  <a:lnTo>
                    <a:pt x="460595" y="700925"/>
                  </a:lnTo>
                  <a:lnTo>
                    <a:pt x="423040" y="659524"/>
                  </a:lnTo>
                  <a:lnTo>
                    <a:pt x="397371" y="622628"/>
                  </a:lnTo>
                  <a:lnTo>
                    <a:pt x="360229" y="580262"/>
                  </a:lnTo>
                  <a:lnTo>
                    <a:pt x="334970" y="542408"/>
                  </a:lnTo>
                  <a:lnTo>
                    <a:pt x="309913" y="504079"/>
                  </a:lnTo>
                  <a:lnTo>
                    <a:pt x="273378" y="460291"/>
                  </a:lnTo>
                  <a:lnTo>
                    <a:pt x="248722" y="421025"/>
                  </a:lnTo>
                  <a:lnTo>
                    <a:pt x="224264" y="381296"/>
                  </a:lnTo>
                  <a:lnTo>
                    <a:pt x="188323" y="336118"/>
                  </a:lnTo>
                  <a:lnTo>
                    <a:pt x="164256" y="295472"/>
                  </a:lnTo>
                  <a:lnTo>
                    <a:pt x="140383" y="254373"/>
                  </a:lnTo>
                  <a:lnTo>
                    <a:pt x="116702" y="212825"/>
                  </a:lnTo>
                  <a:lnTo>
                    <a:pt x="93211" y="170831"/>
                  </a:lnTo>
                  <a:lnTo>
                    <a:pt x="69909" y="128395"/>
                  </a:lnTo>
                  <a:lnTo>
                    <a:pt x="46795" y="85520"/>
                  </a:lnTo>
                  <a:lnTo>
                    <a:pt x="12188" y="37220"/>
                  </a:lnTo>
                  <a:lnTo>
                    <a:pt x="0" y="1097"/>
                  </a:lnTo>
                  <a:close/>
                </a:path>
                <a:path w="8673465" h="6448425">
                  <a:moveTo>
                    <a:pt x="8673411" y="0"/>
                  </a:moveTo>
                  <a:lnTo>
                    <a:pt x="8672472" y="6079581"/>
                  </a:lnTo>
                  <a:lnTo>
                    <a:pt x="8667290" y="6081941"/>
                  </a:lnTo>
                  <a:lnTo>
                    <a:pt x="8673411" y="0"/>
                  </a:lnTo>
                  <a:close/>
                </a:path>
                <a:path w="8673465" h="6448425">
                  <a:moveTo>
                    <a:pt x="41652" y="578"/>
                  </a:moveTo>
                  <a:lnTo>
                    <a:pt x="8673411" y="0"/>
                  </a:lnTo>
                  <a:lnTo>
                    <a:pt x="41942" y="1092"/>
                  </a:lnTo>
                  <a:lnTo>
                    <a:pt x="41652" y="578"/>
                  </a:lnTo>
                  <a:close/>
                </a:path>
              </a:pathLst>
            </a:custGeom>
            <a:solidFill>
              <a:srgbClr val="4E664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6771" y="5183643"/>
            <a:ext cx="9141460" cy="5103495"/>
          </a:xfrm>
          <a:custGeom>
            <a:avLst/>
            <a:gdLst/>
            <a:ahLst/>
            <a:cxnLst/>
            <a:rect l="l" t="t" r="r" b="b"/>
            <a:pathLst>
              <a:path w="9141460" h="5103495">
                <a:moveTo>
                  <a:pt x="9141228" y="5103356"/>
                </a:moveTo>
                <a:lnTo>
                  <a:pt x="46940" y="5103356"/>
                </a:lnTo>
                <a:lnTo>
                  <a:pt x="32567" y="5034838"/>
                </a:lnTo>
                <a:lnTo>
                  <a:pt x="20944" y="4967988"/>
                </a:lnTo>
                <a:lnTo>
                  <a:pt x="12148" y="4903465"/>
                </a:lnTo>
                <a:lnTo>
                  <a:pt x="6165" y="4841509"/>
                </a:lnTo>
                <a:lnTo>
                  <a:pt x="2281" y="4778504"/>
                </a:lnTo>
                <a:lnTo>
                  <a:pt x="246" y="4717362"/>
                </a:lnTo>
                <a:lnTo>
                  <a:pt x="0" y="4658023"/>
                </a:lnTo>
                <a:lnTo>
                  <a:pt x="1484" y="4600429"/>
                </a:lnTo>
                <a:lnTo>
                  <a:pt x="4639" y="4544518"/>
                </a:lnTo>
                <a:lnTo>
                  <a:pt x="9406" y="4490231"/>
                </a:lnTo>
                <a:lnTo>
                  <a:pt x="15726" y="4437509"/>
                </a:lnTo>
                <a:lnTo>
                  <a:pt x="23539" y="4386291"/>
                </a:lnTo>
                <a:lnTo>
                  <a:pt x="32786" y="4336517"/>
                </a:lnTo>
                <a:lnTo>
                  <a:pt x="43408" y="4288127"/>
                </a:lnTo>
                <a:lnTo>
                  <a:pt x="55346" y="4241062"/>
                </a:lnTo>
                <a:lnTo>
                  <a:pt x="68539" y="4195262"/>
                </a:lnTo>
                <a:lnTo>
                  <a:pt x="82931" y="4150667"/>
                </a:lnTo>
                <a:lnTo>
                  <a:pt x="98459" y="4107216"/>
                </a:lnTo>
                <a:lnTo>
                  <a:pt x="115067" y="4064851"/>
                </a:lnTo>
                <a:lnTo>
                  <a:pt x="132694" y="4023511"/>
                </a:lnTo>
                <a:lnTo>
                  <a:pt x="151281" y="3983136"/>
                </a:lnTo>
                <a:lnTo>
                  <a:pt x="170769" y="3943667"/>
                </a:lnTo>
                <a:lnTo>
                  <a:pt x="191099" y="3905043"/>
                </a:lnTo>
                <a:lnTo>
                  <a:pt x="212211" y="3867205"/>
                </a:lnTo>
                <a:lnTo>
                  <a:pt x="234047" y="3830093"/>
                </a:lnTo>
                <a:lnTo>
                  <a:pt x="256546" y="3793646"/>
                </a:lnTo>
                <a:lnTo>
                  <a:pt x="279650" y="3757806"/>
                </a:lnTo>
                <a:lnTo>
                  <a:pt x="303300" y="3722512"/>
                </a:lnTo>
                <a:lnTo>
                  <a:pt x="327436" y="3687704"/>
                </a:lnTo>
                <a:lnTo>
                  <a:pt x="351999" y="3653322"/>
                </a:lnTo>
                <a:lnTo>
                  <a:pt x="376929" y="3619307"/>
                </a:lnTo>
                <a:lnTo>
                  <a:pt x="427657" y="3552137"/>
                </a:lnTo>
                <a:lnTo>
                  <a:pt x="608081" y="3319784"/>
                </a:lnTo>
                <a:lnTo>
                  <a:pt x="633431" y="3286140"/>
                </a:lnTo>
                <a:lnTo>
                  <a:pt x="658497" y="3252205"/>
                </a:lnTo>
                <a:lnTo>
                  <a:pt x="683221" y="3217917"/>
                </a:lnTo>
                <a:lnTo>
                  <a:pt x="707542" y="3183217"/>
                </a:lnTo>
                <a:lnTo>
                  <a:pt x="731401" y="3148046"/>
                </a:lnTo>
                <a:lnTo>
                  <a:pt x="754739" y="3112343"/>
                </a:lnTo>
                <a:lnTo>
                  <a:pt x="777498" y="3076048"/>
                </a:lnTo>
                <a:lnTo>
                  <a:pt x="799617" y="3039101"/>
                </a:lnTo>
                <a:lnTo>
                  <a:pt x="821038" y="3001444"/>
                </a:lnTo>
                <a:lnTo>
                  <a:pt x="841701" y="2963015"/>
                </a:lnTo>
                <a:lnTo>
                  <a:pt x="861546" y="2923755"/>
                </a:lnTo>
                <a:lnTo>
                  <a:pt x="895012" y="2852895"/>
                </a:lnTo>
                <a:lnTo>
                  <a:pt x="903034" y="2836679"/>
                </a:lnTo>
                <a:lnTo>
                  <a:pt x="920622" y="2802581"/>
                </a:lnTo>
                <a:lnTo>
                  <a:pt x="950853" y="2747433"/>
                </a:lnTo>
                <a:lnTo>
                  <a:pt x="973564" y="2708129"/>
                </a:lnTo>
                <a:lnTo>
                  <a:pt x="998313" y="2666898"/>
                </a:lnTo>
                <a:lnTo>
                  <a:pt x="1025096" y="2623826"/>
                </a:lnTo>
                <a:lnTo>
                  <a:pt x="1053904" y="2579004"/>
                </a:lnTo>
                <a:lnTo>
                  <a:pt x="1084734" y="2532519"/>
                </a:lnTo>
                <a:lnTo>
                  <a:pt x="1117578" y="2484459"/>
                </a:lnTo>
                <a:lnTo>
                  <a:pt x="1152430" y="2434913"/>
                </a:lnTo>
                <a:lnTo>
                  <a:pt x="1189286" y="2383970"/>
                </a:lnTo>
                <a:lnTo>
                  <a:pt x="1228138" y="2331717"/>
                </a:lnTo>
                <a:lnTo>
                  <a:pt x="1268980" y="2278243"/>
                </a:lnTo>
                <a:lnTo>
                  <a:pt x="1311808" y="2223636"/>
                </a:lnTo>
                <a:lnTo>
                  <a:pt x="1356614" y="2167984"/>
                </a:lnTo>
                <a:lnTo>
                  <a:pt x="1403392" y="2111377"/>
                </a:lnTo>
                <a:lnTo>
                  <a:pt x="1452137" y="2053902"/>
                </a:lnTo>
                <a:lnTo>
                  <a:pt x="1502843" y="1995648"/>
                </a:lnTo>
                <a:lnTo>
                  <a:pt x="1555504" y="1936702"/>
                </a:lnTo>
                <a:lnTo>
                  <a:pt x="1610113" y="1877154"/>
                </a:lnTo>
                <a:lnTo>
                  <a:pt x="1666665" y="1817091"/>
                </a:lnTo>
                <a:lnTo>
                  <a:pt x="1725154" y="1756603"/>
                </a:lnTo>
                <a:lnTo>
                  <a:pt x="1785573" y="1695777"/>
                </a:lnTo>
                <a:lnTo>
                  <a:pt x="1847917" y="1634701"/>
                </a:lnTo>
                <a:lnTo>
                  <a:pt x="1912180" y="1573465"/>
                </a:lnTo>
                <a:lnTo>
                  <a:pt x="1978356" y="1512155"/>
                </a:lnTo>
                <a:lnTo>
                  <a:pt x="2046438" y="1450862"/>
                </a:lnTo>
                <a:lnTo>
                  <a:pt x="2081192" y="1420249"/>
                </a:lnTo>
                <a:lnTo>
                  <a:pt x="2116421" y="1389672"/>
                </a:lnTo>
                <a:lnTo>
                  <a:pt x="2152123" y="1359144"/>
                </a:lnTo>
                <a:lnTo>
                  <a:pt x="2188298" y="1328675"/>
                </a:lnTo>
                <a:lnTo>
                  <a:pt x="2224946" y="1298277"/>
                </a:lnTo>
                <a:lnTo>
                  <a:pt x="2262065" y="1267959"/>
                </a:lnTo>
                <a:lnTo>
                  <a:pt x="2299654" y="1237734"/>
                </a:lnTo>
                <a:lnTo>
                  <a:pt x="2337714" y="1207612"/>
                </a:lnTo>
                <a:lnTo>
                  <a:pt x="2376242" y="1177604"/>
                </a:lnTo>
                <a:lnTo>
                  <a:pt x="2415239" y="1147722"/>
                </a:lnTo>
                <a:lnTo>
                  <a:pt x="2454704" y="1117976"/>
                </a:lnTo>
                <a:lnTo>
                  <a:pt x="2494636" y="1088378"/>
                </a:lnTo>
                <a:lnTo>
                  <a:pt x="2535033" y="1058938"/>
                </a:lnTo>
                <a:lnTo>
                  <a:pt x="2575897" y="1029668"/>
                </a:lnTo>
                <a:lnTo>
                  <a:pt x="2617225" y="1000578"/>
                </a:lnTo>
                <a:lnTo>
                  <a:pt x="2659017" y="971680"/>
                </a:lnTo>
                <a:lnTo>
                  <a:pt x="2701272" y="942985"/>
                </a:lnTo>
                <a:lnTo>
                  <a:pt x="2743989" y="914503"/>
                </a:lnTo>
                <a:lnTo>
                  <a:pt x="2787168" y="886246"/>
                </a:lnTo>
                <a:lnTo>
                  <a:pt x="2830809" y="858225"/>
                </a:lnTo>
                <a:lnTo>
                  <a:pt x="2874909" y="830451"/>
                </a:lnTo>
                <a:lnTo>
                  <a:pt x="2919469" y="802935"/>
                </a:lnTo>
                <a:lnTo>
                  <a:pt x="2964487" y="775688"/>
                </a:lnTo>
                <a:lnTo>
                  <a:pt x="3009963" y="748721"/>
                </a:lnTo>
                <a:lnTo>
                  <a:pt x="3055897" y="722044"/>
                </a:lnTo>
                <a:lnTo>
                  <a:pt x="3102287" y="695670"/>
                </a:lnTo>
                <a:lnTo>
                  <a:pt x="3149133" y="669609"/>
                </a:lnTo>
                <a:lnTo>
                  <a:pt x="3196433" y="643872"/>
                </a:lnTo>
                <a:lnTo>
                  <a:pt x="3244188" y="618471"/>
                </a:lnTo>
                <a:lnTo>
                  <a:pt x="3292396" y="593415"/>
                </a:lnTo>
                <a:lnTo>
                  <a:pt x="3341057" y="568717"/>
                </a:lnTo>
                <a:lnTo>
                  <a:pt x="3390170" y="544387"/>
                </a:lnTo>
                <a:lnTo>
                  <a:pt x="3439734" y="520437"/>
                </a:lnTo>
                <a:lnTo>
                  <a:pt x="3489749" y="496877"/>
                </a:lnTo>
                <a:lnTo>
                  <a:pt x="3540213" y="473718"/>
                </a:lnTo>
                <a:lnTo>
                  <a:pt x="3591126" y="450972"/>
                </a:lnTo>
                <a:lnTo>
                  <a:pt x="3642487" y="428650"/>
                </a:lnTo>
                <a:lnTo>
                  <a:pt x="3694296" y="406762"/>
                </a:lnTo>
                <a:lnTo>
                  <a:pt x="3746551" y="385320"/>
                </a:lnTo>
                <a:lnTo>
                  <a:pt x="3799253" y="364334"/>
                </a:lnTo>
                <a:lnTo>
                  <a:pt x="3852399" y="343816"/>
                </a:lnTo>
                <a:lnTo>
                  <a:pt x="3905990" y="323777"/>
                </a:lnTo>
                <a:lnTo>
                  <a:pt x="3960025" y="304228"/>
                </a:lnTo>
                <a:lnTo>
                  <a:pt x="4014503" y="285179"/>
                </a:lnTo>
                <a:lnTo>
                  <a:pt x="4069423" y="266643"/>
                </a:lnTo>
                <a:lnTo>
                  <a:pt x="4124784" y="248629"/>
                </a:lnTo>
                <a:lnTo>
                  <a:pt x="4180586" y="231149"/>
                </a:lnTo>
                <a:lnTo>
                  <a:pt x="4236828" y="214215"/>
                </a:lnTo>
                <a:lnTo>
                  <a:pt x="4293509" y="197836"/>
                </a:lnTo>
                <a:lnTo>
                  <a:pt x="4350629" y="182025"/>
                </a:lnTo>
                <a:lnTo>
                  <a:pt x="4408186" y="166791"/>
                </a:lnTo>
                <a:lnTo>
                  <a:pt x="4466180" y="152147"/>
                </a:lnTo>
                <a:lnTo>
                  <a:pt x="4524610" y="138103"/>
                </a:lnTo>
                <a:lnTo>
                  <a:pt x="4583476" y="124671"/>
                </a:lnTo>
                <a:lnTo>
                  <a:pt x="4642777" y="111860"/>
                </a:lnTo>
                <a:lnTo>
                  <a:pt x="4702511" y="99683"/>
                </a:lnTo>
                <a:lnTo>
                  <a:pt x="4762679" y="88151"/>
                </a:lnTo>
                <a:lnTo>
                  <a:pt x="4823279" y="77274"/>
                </a:lnTo>
                <a:lnTo>
                  <a:pt x="4884311" y="67063"/>
                </a:lnTo>
                <a:lnTo>
                  <a:pt x="4945774" y="57530"/>
                </a:lnTo>
                <a:lnTo>
                  <a:pt x="5007667" y="48685"/>
                </a:lnTo>
                <a:lnTo>
                  <a:pt x="5069989" y="40541"/>
                </a:lnTo>
                <a:lnTo>
                  <a:pt x="5132740" y="33106"/>
                </a:lnTo>
                <a:lnTo>
                  <a:pt x="5195920" y="26394"/>
                </a:lnTo>
                <a:lnTo>
                  <a:pt x="5259526" y="20414"/>
                </a:lnTo>
                <a:lnTo>
                  <a:pt x="5323559" y="15178"/>
                </a:lnTo>
                <a:lnTo>
                  <a:pt x="5388017" y="10697"/>
                </a:lnTo>
                <a:lnTo>
                  <a:pt x="5452901" y="6981"/>
                </a:lnTo>
                <a:lnTo>
                  <a:pt x="5518208" y="4043"/>
                </a:lnTo>
                <a:lnTo>
                  <a:pt x="5583939" y="1892"/>
                </a:lnTo>
                <a:lnTo>
                  <a:pt x="5650093" y="541"/>
                </a:lnTo>
                <a:lnTo>
                  <a:pt x="5716669" y="0"/>
                </a:lnTo>
                <a:lnTo>
                  <a:pt x="5783666" y="279"/>
                </a:lnTo>
                <a:lnTo>
                  <a:pt x="5851083" y="1391"/>
                </a:lnTo>
                <a:lnTo>
                  <a:pt x="5918920" y="3346"/>
                </a:lnTo>
                <a:lnTo>
                  <a:pt x="5987176" y="6155"/>
                </a:lnTo>
                <a:lnTo>
                  <a:pt x="6060944" y="9741"/>
                </a:lnTo>
                <a:lnTo>
                  <a:pt x="6134093" y="13488"/>
                </a:lnTo>
                <a:lnTo>
                  <a:pt x="6206624" y="17399"/>
                </a:lnTo>
                <a:lnTo>
                  <a:pt x="6278537" y="21476"/>
                </a:lnTo>
                <a:lnTo>
                  <a:pt x="6349834" y="25722"/>
                </a:lnTo>
                <a:lnTo>
                  <a:pt x="6420515" y="30139"/>
                </a:lnTo>
                <a:lnTo>
                  <a:pt x="6490582" y="34728"/>
                </a:lnTo>
                <a:lnTo>
                  <a:pt x="6560033" y="39493"/>
                </a:lnTo>
                <a:lnTo>
                  <a:pt x="6628871" y="44436"/>
                </a:lnTo>
                <a:lnTo>
                  <a:pt x="6697096" y="49559"/>
                </a:lnTo>
                <a:lnTo>
                  <a:pt x="6764709" y="54864"/>
                </a:lnTo>
                <a:lnTo>
                  <a:pt x="6831711" y="60353"/>
                </a:lnTo>
                <a:lnTo>
                  <a:pt x="6898101" y="66030"/>
                </a:lnTo>
                <a:lnTo>
                  <a:pt x="6963882" y="71895"/>
                </a:lnTo>
                <a:lnTo>
                  <a:pt x="7029053" y="77952"/>
                </a:lnTo>
                <a:lnTo>
                  <a:pt x="7093615" y="84203"/>
                </a:lnTo>
                <a:lnTo>
                  <a:pt x="7157569" y="90649"/>
                </a:lnTo>
                <a:lnTo>
                  <a:pt x="7220917" y="97294"/>
                </a:lnTo>
                <a:lnTo>
                  <a:pt x="7283657" y="104140"/>
                </a:lnTo>
                <a:lnTo>
                  <a:pt x="7345792" y="111188"/>
                </a:lnTo>
                <a:lnTo>
                  <a:pt x="7407322" y="118442"/>
                </a:lnTo>
                <a:lnTo>
                  <a:pt x="7468248" y="125903"/>
                </a:lnTo>
                <a:lnTo>
                  <a:pt x="7528570" y="133574"/>
                </a:lnTo>
                <a:lnTo>
                  <a:pt x="7588289" y="141457"/>
                </a:lnTo>
                <a:lnTo>
                  <a:pt x="7647405" y="149554"/>
                </a:lnTo>
                <a:lnTo>
                  <a:pt x="7705921" y="157868"/>
                </a:lnTo>
                <a:lnTo>
                  <a:pt x="7763835" y="166401"/>
                </a:lnTo>
                <a:lnTo>
                  <a:pt x="7821150" y="175155"/>
                </a:lnTo>
                <a:lnTo>
                  <a:pt x="7877865" y="184133"/>
                </a:lnTo>
                <a:lnTo>
                  <a:pt x="7933982" y="193337"/>
                </a:lnTo>
                <a:lnTo>
                  <a:pt x="7989500" y="202768"/>
                </a:lnTo>
                <a:lnTo>
                  <a:pt x="8044422" y="212430"/>
                </a:lnTo>
                <a:lnTo>
                  <a:pt x="8098747" y="222325"/>
                </a:lnTo>
                <a:lnTo>
                  <a:pt x="8152476" y="232455"/>
                </a:lnTo>
                <a:lnTo>
                  <a:pt x="8205611" y="242822"/>
                </a:lnTo>
                <a:lnTo>
                  <a:pt x="8258151" y="253428"/>
                </a:lnTo>
                <a:lnTo>
                  <a:pt x="8310097" y="264277"/>
                </a:lnTo>
                <a:lnTo>
                  <a:pt x="8361451" y="275369"/>
                </a:lnTo>
                <a:lnTo>
                  <a:pt x="8412212" y="286709"/>
                </a:lnTo>
                <a:lnTo>
                  <a:pt x="8462382" y="298296"/>
                </a:lnTo>
                <a:lnTo>
                  <a:pt x="8511962" y="310135"/>
                </a:lnTo>
                <a:lnTo>
                  <a:pt x="8560951" y="322228"/>
                </a:lnTo>
                <a:lnTo>
                  <a:pt x="8609351" y="334575"/>
                </a:lnTo>
                <a:lnTo>
                  <a:pt x="8657163" y="347181"/>
                </a:lnTo>
                <a:lnTo>
                  <a:pt x="8704387" y="360047"/>
                </a:lnTo>
                <a:lnTo>
                  <a:pt x="8751023" y="373176"/>
                </a:lnTo>
                <a:lnTo>
                  <a:pt x="8797073" y="386569"/>
                </a:lnTo>
                <a:lnTo>
                  <a:pt x="8842538" y="400229"/>
                </a:lnTo>
                <a:lnTo>
                  <a:pt x="8887417" y="414159"/>
                </a:lnTo>
                <a:lnTo>
                  <a:pt x="8931713" y="428361"/>
                </a:lnTo>
                <a:lnTo>
                  <a:pt x="8975424" y="442836"/>
                </a:lnTo>
                <a:lnTo>
                  <a:pt x="9018553" y="457588"/>
                </a:lnTo>
                <a:lnTo>
                  <a:pt x="9061100" y="472618"/>
                </a:lnTo>
                <a:lnTo>
                  <a:pt x="9103066" y="487929"/>
                </a:lnTo>
                <a:lnTo>
                  <a:pt x="9141228" y="502309"/>
                </a:lnTo>
                <a:lnTo>
                  <a:pt x="9141228" y="5103356"/>
                </a:lnTo>
                <a:close/>
              </a:path>
            </a:pathLst>
          </a:custGeom>
          <a:solidFill>
            <a:srgbClr val="4E664E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651927"/>
            <a:ext cx="3023235" cy="2635250"/>
          </a:xfrm>
          <a:custGeom>
            <a:avLst/>
            <a:gdLst/>
            <a:ahLst/>
            <a:cxnLst/>
            <a:rect l="l" t="t" r="r" b="b"/>
            <a:pathLst>
              <a:path w="3023235" h="2635250">
                <a:moveTo>
                  <a:pt x="2891516" y="1791248"/>
                </a:moveTo>
                <a:lnTo>
                  <a:pt x="2946426" y="2235504"/>
                </a:lnTo>
                <a:lnTo>
                  <a:pt x="2939958" y="2191753"/>
                </a:lnTo>
                <a:lnTo>
                  <a:pt x="2932378" y="2147867"/>
                </a:lnTo>
                <a:lnTo>
                  <a:pt x="2923695" y="2103850"/>
                </a:lnTo>
                <a:lnTo>
                  <a:pt x="2913919" y="2059705"/>
                </a:lnTo>
                <a:lnTo>
                  <a:pt x="2903062" y="2015436"/>
                </a:lnTo>
                <a:lnTo>
                  <a:pt x="2891131" y="1971047"/>
                </a:lnTo>
                <a:lnTo>
                  <a:pt x="2878139" y="1926543"/>
                </a:lnTo>
                <a:lnTo>
                  <a:pt x="2864095" y="1881926"/>
                </a:lnTo>
                <a:lnTo>
                  <a:pt x="2849008" y="1837202"/>
                </a:lnTo>
                <a:lnTo>
                  <a:pt x="2832890" y="1792373"/>
                </a:lnTo>
                <a:lnTo>
                  <a:pt x="2815750" y="1747443"/>
                </a:lnTo>
                <a:lnTo>
                  <a:pt x="2797598" y="1702417"/>
                </a:lnTo>
                <a:lnTo>
                  <a:pt x="2778445" y="1657297"/>
                </a:lnTo>
                <a:lnTo>
                  <a:pt x="2758300" y="1612089"/>
                </a:lnTo>
                <a:lnTo>
                  <a:pt x="2737174" y="1566796"/>
                </a:lnTo>
                <a:lnTo>
                  <a:pt x="2715076" y="1521422"/>
                </a:lnTo>
                <a:lnTo>
                  <a:pt x="2692017" y="1475970"/>
                </a:lnTo>
                <a:lnTo>
                  <a:pt x="2668008" y="1430444"/>
                </a:lnTo>
                <a:lnTo>
                  <a:pt x="2643057" y="1384849"/>
                </a:lnTo>
                <a:lnTo>
                  <a:pt x="2617175" y="1339188"/>
                </a:lnTo>
                <a:lnTo>
                  <a:pt x="2590372" y="1293465"/>
                </a:lnTo>
                <a:lnTo>
                  <a:pt x="2562659" y="1247684"/>
                </a:lnTo>
                <a:lnTo>
                  <a:pt x="2534044" y="1201849"/>
                </a:lnTo>
                <a:lnTo>
                  <a:pt x="2507384" y="1160825"/>
                </a:lnTo>
                <a:lnTo>
                  <a:pt x="2479997" y="1120734"/>
                </a:lnTo>
                <a:lnTo>
                  <a:pt x="2451892" y="1081566"/>
                </a:lnTo>
                <a:lnTo>
                  <a:pt x="2423081" y="1043310"/>
                </a:lnTo>
                <a:lnTo>
                  <a:pt x="2393573" y="1005959"/>
                </a:lnTo>
                <a:lnTo>
                  <a:pt x="2363378" y="969501"/>
                </a:lnTo>
                <a:lnTo>
                  <a:pt x="2332508" y="933927"/>
                </a:lnTo>
                <a:lnTo>
                  <a:pt x="2300971" y="899227"/>
                </a:lnTo>
                <a:lnTo>
                  <a:pt x="2268779" y="865392"/>
                </a:lnTo>
                <a:lnTo>
                  <a:pt x="2235940" y="832412"/>
                </a:lnTo>
                <a:lnTo>
                  <a:pt x="2202467" y="800277"/>
                </a:lnTo>
                <a:lnTo>
                  <a:pt x="2168368" y="768978"/>
                </a:lnTo>
                <a:lnTo>
                  <a:pt x="2133655" y="738504"/>
                </a:lnTo>
                <a:lnTo>
                  <a:pt x="2098337" y="708847"/>
                </a:lnTo>
                <a:lnTo>
                  <a:pt x="2062424" y="679995"/>
                </a:lnTo>
                <a:lnTo>
                  <a:pt x="2025926" y="651941"/>
                </a:lnTo>
                <a:lnTo>
                  <a:pt x="1988855" y="624673"/>
                </a:lnTo>
                <a:lnTo>
                  <a:pt x="1951219" y="598183"/>
                </a:lnTo>
                <a:lnTo>
                  <a:pt x="1913030" y="572460"/>
                </a:lnTo>
                <a:lnTo>
                  <a:pt x="1874297" y="547495"/>
                </a:lnTo>
                <a:lnTo>
                  <a:pt x="1835031" y="523278"/>
                </a:lnTo>
                <a:lnTo>
                  <a:pt x="1795242" y="499799"/>
                </a:lnTo>
                <a:lnTo>
                  <a:pt x="1754940" y="477049"/>
                </a:lnTo>
                <a:lnTo>
                  <a:pt x="1714135" y="455018"/>
                </a:lnTo>
                <a:lnTo>
                  <a:pt x="1672837" y="433697"/>
                </a:lnTo>
                <a:lnTo>
                  <a:pt x="1631057" y="413075"/>
                </a:lnTo>
                <a:lnTo>
                  <a:pt x="1588805" y="393142"/>
                </a:lnTo>
                <a:lnTo>
                  <a:pt x="1546091" y="373890"/>
                </a:lnTo>
                <a:lnTo>
                  <a:pt x="1502925" y="355308"/>
                </a:lnTo>
                <a:lnTo>
                  <a:pt x="1459318" y="337387"/>
                </a:lnTo>
                <a:lnTo>
                  <a:pt x="1415280" y="320117"/>
                </a:lnTo>
                <a:lnTo>
                  <a:pt x="1370820" y="303488"/>
                </a:lnTo>
                <a:lnTo>
                  <a:pt x="1325949" y="287491"/>
                </a:lnTo>
                <a:lnTo>
                  <a:pt x="1280678" y="272115"/>
                </a:lnTo>
                <a:lnTo>
                  <a:pt x="1235016" y="257352"/>
                </a:lnTo>
                <a:lnTo>
                  <a:pt x="1188974" y="243191"/>
                </a:lnTo>
                <a:lnTo>
                  <a:pt x="1142562" y="229623"/>
                </a:lnTo>
                <a:lnTo>
                  <a:pt x="1095790" y="216638"/>
                </a:lnTo>
                <a:lnTo>
                  <a:pt x="1048668" y="204226"/>
                </a:lnTo>
                <a:lnTo>
                  <a:pt x="1001206" y="192378"/>
                </a:lnTo>
                <a:lnTo>
                  <a:pt x="953416" y="181083"/>
                </a:lnTo>
                <a:lnTo>
                  <a:pt x="905306" y="170333"/>
                </a:lnTo>
                <a:lnTo>
                  <a:pt x="856887" y="160117"/>
                </a:lnTo>
                <a:lnTo>
                  <a:pt x="808170" y="150426"/>
                </a:lnTo>
                <a:lnTo>
                  <a:pt x="759164" y="141251"/>
                </a:lnTo>
                <a:lnTo>
                  <a:pt x="709880" y="132580"/>
                </a:lnTo>
                <a:lnTo>
                  <a:pt x="660328" y="124405"/>
                </a:lnTo>
                <a:lnTo>
                  <a:pt x="610518" y="116716"/>
                </a:lnTo>
                <a:lnTo>
                  <a:pt x="560460" y="109503"/>
                </a:lnTo>
                <a:lnTo>
                  <a:pt x="510165" y="102757"/>
                </a:lnTo>
                <a:lnTo>
                  <a:pt x="459643" y="96467"/>
                </a:lnTo>
                <a:lnTo>
                  <a:pt x="408903" y="90624"/>
                </a:lnTo>
                <a:lnTo>
                  <a:pt x="357957" y="85219"/>
                </a:lnTo>
                <a:lnTo>
                  <a:pt x="306814" y="80242"/>
                </a:lnTo>
                <a:lnTo>
                  <a:pt x="255485" y="75682"/>
                </a:lnTo>
                <a:lnTo>
                  <a:pt x="203979" y="71530"/>
                </a:lnTo>
                <a:lnTo>
                  <a:pt x="152307" y="67778"/>
                </a:lnTo>
                <a:lnTo>
                  <a:pt x="100480" y="64413"/>
                </a:lnTo>
                <a:lnTo>
                  <a:pt x="48506" y="61428"/>
                </a:lnTo>
                <a:lnTo>
                  <a:pt x="0" y="58994"/>
                </a:lnTo>
                <a:lnTo>
                  <a:pt x="0" y="0"/>
                </a:lnTo>
                <a:lnTo>
                  <a:pt x="74740" y="4115"/>
                </a:lnTo>
                <a:lnTo>
                  <a:pt x="126367" y="7441"/>
                </a:lnTo>
                <a:lnTo>
                  <a:pt x="177845" y="11140"/>
                </a:lnTo>
                <a:lnTo>
                  <a:pt x="229164" y="15222"/>
                </a:lnTo>
                <a:lnTo>
                  <a:pt x="280315" y="19695"/>
                </a:lnTo>
                <a:lnTo>
                  <a:pt x="331289" y="24570"/>
                </a:lnTo>
                <a:lnTo>
                  <a:pt x="382076" y="29855"/>
                </a:lnTo>
                <a:lnTo>
                  <a:pt x="432666" y="35558"/>
                </a:lnTo>
                <a:lnTo>
                  <a:pt x="483050" y="41690"/>
                </a:lnTo>
                <a:lnTo>
                  <a:pt x="533218" y="48260"/>
                </a:lnTo>
                <a:lnTo>
                  <a:pt x="583162" y="55276"/>
                </a:lnTo>
                <a:lnTo>
                  <a:pt x="632870" y="62749"/>
                </a:lnTo>
                <a:lnTo>
                  <a:pt x="682335" y="70686"/>
                </a:lnTo>
                <a:lnTo>
                  <a:pt x="731545" y="79097"/>
                </a:lnTo>
                <a:lnTo>
                  <a:pt x="780493" y="87991"/>
                </a:lnTo>
                <a:lnTo>
                  <a:pt x="829167" y="97378"/>
                </a:lnTo>
                <a:lnTo>
                  <a:pt x="877559" y="107266"/>
                </a:lnTo>
                <a:lnTo>
                  <a:pt x="925660" y="117665"/>
                </a:lnTo>
                <a:lnTo>
                  <a:pt x="973459" y="128584"/>
                </a:lnTo>
                <a:lnTo>
                  <a:pt x="1020947" y="140032"/>
                </a:lnTo>
                <a:lnTo>
                  <a:pt x="1068114" y="152018"/>
                </a:lnTo>
                <a:lnTo>
                  <a:pt x="1114952" y="164551"/>
                </a:lnTo>
                <a:lnTo>
                  <a:pt x="1161450" y="177640"/>
                </a:lnTo>
                <a:lnTo>
                  <a:pt x="1207599" y="191295"/>
                </a:lnTo>
                <a:lnTo>
                  <a:pt x="1253390" y="205525"/>
                </a:lnTo>
                <a:lnTo>
                  <a:pt x="1298812" y="220339"/>
                </a:lnTo>
                <a:lnTo>
                  <a:pt x="1343857" y="235746"/>
                </a:lnTo>
                <a:lnTo>
                  <a:pt x="1388515" y="251755"/>
                </a:lnTo>
                <a:lnTo>
                  <a:pt x="1432776" y="268375"/>
                </a:lnTo>
                <a:lnTo>
                  <a:pt x="1476631" y="285616"/>
                </a:lnTo>
                <a:lnTo>
                  <a:pt x="1520070" y="303486"/>
                </a:lnTo>
                <a:lnTo>
                  <a:pt x="1563084" y="321995"/>
                </a:lnTo>
                <a:lnTo>
                  <a:pt x="1605663" y="341152"/>
                </a:lnTo>
                <a:lnTo>
                  <a:pt x="1647798" y="360966"/>
                </a:lnTo>
                <a:lnTo>
                  <a:pt x="1689478" y="381446"/>
                </a:lnTo>
                <a:lnTo>
                  <a:pt x="1730696" y="402602"/>
                </a:lnTo>
                <a:lnTo>
                  <a:pt x="1771440" y="424442"/>
                </a:lnTo>
                <a:lnTo>
                  <a:pt x="1811703" y="446976"/>
                </a:lnTo>
                <a:lnTo>
                  <a:pt x="1851473" y="470212"/>
                </a:lnTo>
                <a:lnTo>
                  <a:pt x="1890741" y="494160"/>
                </a:lnTo>
                <a:lnTo>
                  <a:pt x="1929499" y="518830"/>
                </a:lnTo>
                <a:lnTo>
                  <a:pt x="1967736" y="544230"/>
                </a:lnTo>
                <a:lnTo>
                  <a:pt x="2005443" y="570369"/>
                </a:lnTo>
                <a:lnTo>
                  <a:pt x="2042610" y="597256"/>
                </a:lnTo>
                <a:lnTo>
                  <a:pt x="2079229" y="624902"/>
                </a:lnTo>
                <a:lnTo>
                  <a:pt x="2115288" y="653314"/>
                </a:lnTo>
                <a:lnTo>
                  <a:pt x="2150780" y="682502"/>
                </a:lnTo>
                <a:lnTo>
                  <a:pt x="2185693" y="712475"/>
                </a:lnTo>
                <a:lnTo>
                  <a:pt x="2220020" y="743243"/>
                </a:lnTo>
                <a:lnTo>
                  <a:pt x="2253749" y="774814"/>
                </a:lnTo>
                <a:lnTo>
                  <a:pt x="2286872" y="807197"/>
                </a:lnTo>
                <a:lnTo>
                  <a:pt x="2319380" y="840402"/>
                </a:lnTo>
                <a:lnTo>
                  <a:pt x="2351262" y="874439"/>
                </a:lnTo>
                <a:lnTo>
                  <a:pt x="2382509" y="909315"/>
                </a:lnTo>
                <a:lnTo>
                  <a:pt x="2413112" y="945040"/>
                </a:lnTo>
                <a:lnTo>
                  <a:pt x="2443060" y="981623"/>
                </a:lnTo>
                <a:lnTo>
                  <a:pt x="2472346" y="1019074"/>
                </a:lnTo>
                <a:lnTo>
                  <a:pt x="2500958" y="1057402"/>
                </a:lnTo>
                <a:lnTo>
                  <a:pt x="2528888" y="1096615"/>
                </a:lnTo>
                <a:lnTo>
                  <a:pt x="2556125" y="1136724"/>
                </a:lnTo>
                <a:lnTo>
                  <a:pt x="2582661" y="1177736"/>
                </a:lnTo>
                <a:lnTo>
                  <a:pt x="2611561" y="1224181"/>
                </a:lnTo>
                <a:lnTo>
                  <a:pt x="2639569" y="1270570"/>
                </a:lnTo>
                <a:lnTo>
                  <a:pt x="2666675" y="1316899"/>
                </a:lnTo>
                <a:lnTo>
                  <a:pt x="2692871" y="1363164"/>
                </a:lnTo>
                <a:lnTo>
                  <a:pt x="2718145" y="1409362"/>
                </a:lnTo>
                <a:lnTo>
                  <a:pt x="2742488" y="1455489"/>
                </a:lnTo>
                <a:lnTo>
                  <a:pt x="2765890" y="1501541"/>
                </a:lnTo>
                <a:lnTo>
                  <a:pt x="2788342" y="1547514"/>
                </a:lnTo>
                <a:lnTo>
                  <a:pt x="2809832" y="1593405"/>
                </a:lnTo>
                <a:lnTo>
                  <a:pt x="2830352" y="1639210"/>
                </a:lnTo>
                <a:lnTo>
                  <a:pt x="2849892" y="1684925"/>
                </a:lnTo>
                <a:lnTo>
                  <a:pt x="2868441" y="1730546"/>
                </a:lnTo>
                <a:lnTo>
                  <a:pt x="2885990" y="1776071"/>
                </a:lnTo>
                <a:lnTo>
                  <a:pt x="2891516" y="1791248"/>
                </a:lnTo>
                <a:close/>
              </a:path>
              <a:path w="3023235" h="2635250">
                <a:moveTo>
                  <a:pt x="3010173" y="2269350"/>
                </a:moveTo>
                <a:lnTo>
                  <a:pt x="3014945" y="2313416"/>
                </a:lnTo>
                <a:lnTo>
                  <a:pt x="3018589" y="2357336"/>
                </a:lnTo>
                <a:lnTo>
                  <a:pt x="3021094" y="2401107"/>
                </a:lnTo>
                <a:lnTo>
                  <a:pt x="3022450" y="2444724"/>
                </a:lnTo>
                <a:lnTo>
                  <a:pt x="3022647" y="2488185"/>
                </a:lnTo>
                <a:lnTo>
                  <a:pt x="3021676" y="2531484"/>
                </a:lnTo>
                <a:lnTo>
                  <a:pt x="3019526" y="2574620"/>
                </a:lnTo>
                <a:lnTo>
                  <a:pt x="3016187" y="2617587"/>
                </a:lnTo>
                <a:lnTo>
                  <a:pt x="3014334" y="2635072"/>
                </a:lnTo>
                <a:lnTo>
                  <a:pt x="2951353" y="2635072"/>
                </a:lnTo>
                <a:lnTo>
                  <a:pt x="2952901" y="2622542"/>
                </a:lnTo>
                <a:lnTo>
                  <a:pt x="2956902" y="2580181"/>
                </a:lnTo>
                <a:lnTo>
                  <a:pt x="2959698" y="2537651"/>
                </a:lnTo>
                <a:lnTo>
                  <a:pt x="2961302" y="2494954"/>
                </a:lnTo>
                <a:lnTo>
                  <a:pt x="2961722" y="2452096"/>
                </a:lnTo>
                <a:lnTo>
                  <a:pt x="2960969" y="2409079"/>
                </a:lnTo>
                <a:lnTo>
                  <a:pt x="2959053" y="2365907"/>
                </a:lnTo>
                <a:lnTo>
                  <a:pt x="2955984" y="2322585"/>
                </a:lnTo>
                <a:lnTo>
                  <a:pt x="2951771" y="2279116"/>
                </a:lnTo>
                <a:lnTo>
                  <a:pt x="2891516" y="1791248"/>
                </a:lnTo>
                <a:lnTo>
                  <a:pt x="2902528" y="1821494"/>
                </a:lnTo>
                <a:lnTo>
                  <a:pt x="2918046" y="1866812"/>
                </a:lnTo>
                <a:lnTo>
                  <a:pt x="2932535" y="1912022"/>
                </a:lnTo>
                <a:lnTo>
                  <a:pt x="2945983" y="1957120"/>
                </a:lnTo>
                <a:lnTo>
                  <a:pt x="2958382" y="2002102"/>
                </a:lnTo>
                <a:lnTo>
                  <a:pt x="2969721" y="2046964"/>
                </a:lnTo>
                <a:lnTo>
                  <a:pt x="2979990" y="2091703"/>
                </a:lnTo>
                <a:lnTo>
                  <a:pt x="2989180" y="2136315"/>
                </a:lnTo>
                <a:lnTo>
                  <a:pt x="2997280" y="2180796"/>
                </a:lnTo>
                <a:lnTo>
                  <a:pt x="3004281" y="2225142"/>
                </a:lnTo>
                <a:lnTo>
                  <a:pt x="3010173" y="2269350"/>
                </a:lnTo>
                <a:close/>
              </a:path>
            </a:pathLst>
          </a:custGeom>
          <a:solidFill>
            <a:srgbClr val="4E66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0566" y="657756"/>
            <a:ext cx="3618229" cy="2713990"/>
          </a:xfrm>
          <a:custGeom>
            <a:avLst/>
            <a:gdLst/>
            <a:ahLst/>
            <a:cxnLst/>
            <a:rect l="l" t="t" r="r" b="b"/>
            <a:pathLst>
              <a:path w="3618229" h="2713990">
                <a:moveTo>
                  <a:pt x="0" y="1248100"/>
                </a:moveTo>
                <a:lnTo>
                  <a:pt x="130" y="1176002"/>
                </a:lnTo>
                <a:lnTo>
                  <a:pt x="569" y="1102107"/>
                </a:lnTo>
                <a:lnTo>
                  <a:pt x="1334" y="1026433"/>
                </a:lnTo>
                <a:lnTo>
                  <a:pt x="2442" y="948999"/>
                </a:lnTo>
                <a:lnTo>
                  <a:pt x="21835" y="487353"/>
                </a:lnTo>
                <a:lnTo>
                  <a:pt x="52393" y="209782"/>
                </a:lnTo>
                <a:lnTo>
                  <a:pt x="80622" y="74145"/>
                </a:lnTo>
                <a:lnTo>
                  <a:pt x="121372" y="34222"/>
                </a:lnTo>
                <a:lnTo>
                  <a:pt x="223341" y="24272"/>
                </a:lnTo>
                <a:lnTo>
                  <a:pt x="424344" y="11864"/>
                </a:lnTo>
                <a:lnTo>
                  <a:pt x="749791" y="412"/>
                </a:lnTo>
                <a:lnTo>
                  <a:pt x="780359" y="0"/>
                </a:lnTo>
                <a:lnTo>
                  <a:pt x="813307" y="212"/>
                </a:lnTo>
                <a:lnTo>
                  <a:pt x="885936" y="2472"/>
                </a:lnTo>
                <a:lnTo>
                  <a:pt x="925414" y="4499"/>
                </a:lnTo>
                <a:lnTo>
                  <a:pt x="966866" y="7109"/>
                </a:lnTo>
                <a:lnTo>
                  <a:pt x="1010190" y="10293"/>
                </a:lnTo>
                <a:lnTo>
                  <a:pt x="1055284" y="14040"/>
                </a:lnTo>
                <a:lnTo>
                  <a:pt x="1102047" y="18339"/>
                </a:lnTo>
                <a:lnTo>
                  <a:pt x="1150377" y="23181"/>
                </a:lnTo>
                <a:lnTo>
                  <a:pt x="1200173" y="28556"/>
                </a:lnTo>
                <a:lnTo>
                  <a:pt x="1251332" y="34451"/>
                </a:lnTo>
                <a:lnTo>
                  <a:pt x="1303753" y="40859"/>
                </a:lnTo>
                <a:lnTo>
                  <a:pt x="1357335" y="47767"/>
                </a:lnTo>
                <a:lnTo>
                  <a:pt x="1411976" y="55166"/>
                </a:lnTo>
                <a:lnTo>
                  <a:pt x="1467574" y="63045"/>
                </a:lnTo>
                <a:lnTo>
                  <a:pt x="1524028" y="71394"/>
                </a:lnTo>
                <a:lnTo>
                  <a:pt x="1581236" y="80203"/>
                </a:lnTo>
                <a:lnTo>
                  <a:pt x="1639096" y="89461"/>
                </a:lnTo>
                <a:lnTo>
                  <a:pt x="1697507" y="99158"/>
                </a:lnTo>
                <a:lnTo>
                  <a:pt x="1756367" y="109283"/>
                </a:lnTo>
                <a:lnTo>
                  <a:pt x="1815574" y="119827"/>
                </a:lnTo>
                <a:lnTo>
                  <a:pt x="1875027" y="130778"/>
                </a:lnTo>
                <a:lnTo>
                  <a:pt x="1934625" y="142127"/>
                </a:lnTo>
                <a:lnTo>
                  <a:pt x="1994265" y="153863"/>
                </a:lnTo>
                <a:lnTo>
                  <a:pt x="2053846" y="165975"/>
                </a:lnTo>
                <a:lnTo>
                  <a:pt x="2113267" y="178454"/>
                </a:lnTo>
                <a:lnTo>
                  <a:pt x="2172425" y="191289"/>
                </a:lnTo>
                <a:lnTo>
                  <a:pt x="2231219" y="204470"/>
                </a:lnTo>
                <a:lnTo>
                  <a:pt x="2289548" y="217986"/>
                </a:lnTo>
                <a:lnTo>
                  <a:pt x="2347309" y="231827"/>
                </a:lnTo>
                <a:lnTo>
                  <a:pt x="2404402" y="245983"/>
                </a:lnTo>
                <a:lnTo>
                  <a:pt x="2460724" y="260443"/>
                </a:lnTo>
                <a:lnTo>
                  <a:pt x="2516174" y="275196"/>
                </a:lnTo>
                <a:lnTo>
                  <a:pt x="2570650" y="290234"/>
                </a:lnTo>
                <a:lnTo>
                  <a:pt x="2624051" y="305544"/>
                </a:lnTo>
                <a:lnTo>
                  <a:pt x="2676275" y="321118"/>
                </a:lnTo>
                <a:lnTo>
                  <a:pt x="2727221" y="336944"/>
                </a:lnTo>
                <a:lnTo>
                  <a:pt x="2776786" y="353012"/>
                </a:lnTo>
                <a:lnTo>
                  <a:pt x="2824869" y="369312"/>
                </a:lnTo>
                <a:lnTo>
                  <a:pt x="2871369" y="385833"/>
                </a:lnTo>
                <a:lnTo>
                  <a:pt x="2916183" y="402565"/>
                </a:lnTo>
                <a:lnTo>
                  <a:pt x="2959211" y="419498"/>
                </a:lnTo>
                <a:lnTo>
                  <a:pt x="3000350" y="436621"/>
                </a:lnTo>
                <a:lnTo>
                  <a:pt x="3039499" y="453925"/>
                </a:lnTo>
                <a:lnTo>
                  <a:pt x="3076557" y="471398"/>
                </a:lnTo>
                <a:lnTo>
                  <a:pt x="3111421" y="489030"/>
                </a:lnTo>
                <a:lnTo>
                  <a:pt x="3174163" y="524731"/>
                </a:lnTo>
                <a:lnTo>
                  <a:pt x="3226913" y="560945"/>
                </a:lnTo>
                <a:lnTo>
                  <a:pt x="3268856" y="597589"/>
                </a:lnTo>
                <a:lnTo>
                  <a:pt x="3316594" y="653654"/>
                </a:lnTo>
                <a:lnTo>
                  <a:pt x="3375729" y="724729"/>
                </a:lnTo>
                <a:lnTo>
                  <a:pt x="3403601" y="758677"/>
                </a:lnTo>
                <a:lnTo>
                  <a:pt x="3430214" y="791887"/>
                </a:lnTo>
                <a:lnTo>
                  <a:pt x="3455473" y="824598"/>
                </a:lnTo>
                <a:lnTo>
                  <a:pt x="3479282" y="857052"/>
                </a:lnTo>
                <a:lnTo>
                  <a:pt x="3501545" y="889488"/>
                </a:lnTo>
                <a:lnTo>
                  <a:pt x="3522167" y="922148"/>
                </a:lnTo>
                <a:lnTo>
                  <a:pt x="3541052" y="955272"/>
                </a:lnTo>
                <a:lnTo>
                  <a:pt x="3573226" y="1023873"/>
                </a:lnTo>
                <a:lnTo>
                  <a:pt x="3586324" y="1059832"/>
                </a:lnTo>
                <a:lnTo>
                  <a:pt x="3597302" y="1097216"/>
                </a:lnTo>
                <a:lnTo>
                  <a:pt x="3606064" y="1136267"/>
                </a:lnTo>
                <a:lnTo>
                  <a:pt x="3612514" y="1177224"/>
                </a:lnTo>
                <a:lnTo>
                  <a:pt x="3616556" y="1220329"/>
                </a:lnTo>
                <a:lnTo>
                  <a:pt x="3618095" y="1265822"/>
                </a:lnTo>
                <a:lnTo>
                  <a:pt x="3617035" y="1313943"/>
                </a:lnTo>
                <a:lnTo>
                  <a:pt x="3613280" y="1364933"/>
                </a:lnTo>
                <a:lnTo>
                  <a:pt x="3606734" y="1419033"/>
                </a:lnTo>
                <a:lnTo>
                  <a:pt x="3597302" y="1476482"/>
                </a:lnTo>
                <a:lnTo>
                  <a:pt x="3584888" y="1537522"/>
                </a:lnTo>
                <a:lnTo>
                  <a:pt x="3569395" y="1602392"/>
                </a:lnTo>
                <a:lnTo>
                  <a:pt x="3550729" y="1671335"/>
                </a:lnTo>
                <a:lnTo>
                  <a:pt x="3528794" y="1744589"/>
                </a:lnTo>
                <a:lnTo>
                  <a:pt x="3509683" y="1801158"/>
                </a:lnTo>
                <a:lnTo>
                  <a:pt x="3488515" y="1855443"/>
                </a:lnTo>
                <a:lnTo>
                  <a:pt x="3465391" y="1907494"/>
                </a:lnTo>
                <a:lnTo>
                  <a:pt x="3440411" y="1957359"/>
                </a:lnTo>
                <a:lnTo>
                  <a:pt x="3413676" y="2005087"/>
                </a:lnTo>
                <a:lnTo>
                  <a:pt x="3385287" y="2050728"/>
                </a:lnTo>
                <a:lnTo>
                  <a:pt x="3355343" y="2094331"/>
                </a:lnTo>
                <a:lnTo>
                  <a:pt x="3323946" y="2135945"/>
                </a:lnTo>
                <a:lnTo>
                  <a:pt x="3291197" y="2175619"/>
                </a:lnTo>
                <a:lnTo>
                  <a:pt x="3257195" y="2213402"/>
                </a:lnTo>
                <a:lnTo>
                  <a:pt x="3222042" y="2249343"/>
                </a:lnTo>
                <a:lnTo>
                  <a:pt x="3185838" y="2283492"/>
                </a:lnTo>
                <a:lnTo>
                  <a:pt x="3148683" y="2315898"/>
                </a:lnTo>
                <a:lnTo>
                  <a:pt x="3110678" y="2346610"/>
                </a:lnTo>
                <a:lnTo>
                  <a:pt x="3071925" y="2375677"/>
                </a:lnTo>
                <a:lnTo>
                  <a:pt x="3032522" y="2403148"/>
                </a:lnTo>
                <a:lnTo>
                  <a:pt x="2992572" y="2429072"/>
                </a:lnTo>
                <a:lnTo>
                  <a:pt x="2952174" y="2453499"/>
                </a:lnTo>
                <a:lnTo>
                  <a:pt x="2911429" y="2476478"/>
                </a:lnTo>
                <a:lnTo>
                  <a:pt x="2870439" y="2498058"/>
                </a:lnTo>
                <a:lnTo>
                  <a:pt x="2829302" y="2518287"/>
                </a:lnTo>
                <a:lnTo>
                  <a:pt x="2788120" y="2537216"/>
                </a:lnTo>
                <a:lnTo>
                  <a:pt x="2746994" y="2554893"/>
                </a:lnTo>
                <a:lnTo>
                  <a:pt x="2706025" y="2571368"/>
                </a:lnTo>
                <a:lnTo>
                  <a:pt x="2665311" y="2586689"/>
                </a:lnTo>
                <a:lnTo>
                  <a:pt x="2624956" y="2600906"/>
                </a:lnTo>
                <a:lnTo>
                  <a:pt x="2585058" y="2614068"/>
                </a:lnTo>
                <a:lnTo>
                  <a:pt x="2545718" y="2626224"/>
                </a:lnTo>
                <a:lnTo>
                  <a:pt x="2507038" y="2637423"/>
                </a:lnTo>
                <a:lnTo>
                  <a:pt x="2469117" y="2647715"/>
                </a:lnTo>
                <a:lnTo>
                  <a:pt x="2432057" y="2657149"/>
                </a:lnTo>
                <a:lnTo>
                  <a:pt x="2360919" y="2673637"/>
                </a:lnTo>
                <a:lnTo>
                  <a:pt x="1818948" y="2713371"/>
                </a:lnTo>
                <a:lnTo>
                  <a:pt x="1068676" y="2709751"/>
                </a:lnTo>
                <a:lnTo>
                  <a:pt x="389084" y="2691651"/>
                </a:lnTo>
                <a:lnTo>
                  <a:pt x="93030" y="2680790"/>
                </a:lnTo>
                <a:lnTo>
                  <a:pt x="77780" y="2618134"/>
                </a:lnTo>
                <a:lnTo>
                  <a:pt x="63134" y="2534486"/>
                </a:lnTo>
                <a:lnTo>
                  <a:pt x="47736" y="2411223"/>
                </a:lnTo>
                <a:lnTo>
                  <a:pt x="43417" y="2366879"/>
                </a:lnTo>
                <a:lnTo>
                  <a:pt x="38711" y="2313538"/>
                </a:lnTo>
                <a:lnTo>
                  <a:pt x="33755" y="2251350"/>
                </a:lnTo>
                <a:lnTo>
                  <a:pt x="28684" y="2180465"/>
                </a:lnTo>
                <a:lnTo>
                  <a:pt x="26147" y="2141809"/>
                </a:lnTo>
                <a:lnTo>
                  <a:pt x="23631" y="2101034"/>
                </a:lnTo>
                <a:lnTo>
                  <a:pt x="21155" y="2058161"/>
                </a:lnTo>
                <a:lnTo>
                  <a:pt x="18734" y="2013208"/>
                </a:lnTo>
                <a:lnTo>
                  <a:pt x="16385" y="1966194"/>
                </a:lnTo>
                <a:lnTo>
                  <a:pt x="14126" y="1917138"/>
                </a:lnTo>
                <a:lnTo>
                  <a:pt x="11972" y="1866057"/>
                </a:lnTo>
                <a:lnTo>
                  <a:pt x="9942" y="1812972"/>
                </a:lnTo>
                <a:lnTo>
                  <a:pt x="8052" y="1757902"/>
                </a:lnTo>
                <a:lnTo>
                  <a:pt x="6319" y="1700864"/>
                </a:lnTo>
                <a:lnTo>
                  <a:pt x="4760" y="1641877"/>
                </a:lnTo>
                <a:lnTo>
                  <a:pt x="3391" y="1580962"/>
                </a:lnTo>
                <a:lnTo>
                  <a:pt x="2230" y="1518135"/>
                </a:lnTo>
                <a:lnTo>
                  <a:pt x="1294" y="1453417"/>
                </a:lnTo>
                <a:lnTo>
                  <a:pt x="598" y="1386826"/>
                </a:lnTo>
                <a:lnTo>
                  <a:pt x="161" y="1318380"/>
                </a:lnTo>
                <a:lnTo>
                  <a:pt x="0" y="1248100"/>
                </a:lnTo>
                <a:close/>
              </a:path>
            </a:pathLst>
          </a:custGeom>
          <a:solidFill>
            <a:srgbClr val="D3B0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47591" y="6310805"/>
            <a:ext cx="2969895" cy="2258695"/>
          </a:xfrm>
          <a:custGeom>
            <a:avLst/>
            <a:gdLst/>
            <a:ahLst/>
            <a:cxnLst/>
            <a:rect l="l" t="t" r="r" b="b"/>
            <a:pathLst>
              <a:path w="2969895" h="2258695">
                <a:moveTo>
                  <a:pt x="2167695" y="2258449"/>
                </a:moveTo>
                <a:lnTo>
                  <a:pt x="2124882" y="2258374"/>
                </a:lnTo>
                <a:lnTo>
                  <a:pt x="2081942" y="2257216"/>
                </a:lnTo>
                <a:lnTo>
                  <a:pt x="2038961" y="2255062"/>
                </a:lnTo>
                <a:lnTo>
                  <a:pt x="1996025" y="2252000"/>
                </a:lnTo>
                <a:lnTo>
                  <a:pt x="1953222" y="2248118"/>
                </a:lnTo>
                <a:lnTo>
                  <a:pt x="1910637" y="2243503"/>
                </a:lnTo>
                <a:lnTo>
                  <a:pt x="1868357" y="2238244"/>
                </a:lnTo>
                <a:lnTo>
                  <a:pt x="1826469" y="2232427"/>
                </a:lnTo>
                <a:lnTo>
                  <a:pt x="1785058" y="2226140"/>
                </a:lnTo>
                <a:lnTo>
                  <a:pt x="1743423" y="2220239"/>
                </a:lnTo>
                <a:lnTo>
                  <a:pt x="1700849" y="2215436"/>
                </a:lnTo>
                <a:lnTo>
                  <a:pt x="1657406" y="2211609"/>
                </a:lnTo>
                <a:lnTo>
                  <a:pt x="1613165" y="2208634"/>
                </a:lnTo>
                <a:lnTo>
                  <a:pt x="1568194" y="2206387"/>
                </a:lnTo>
                <a:lnTo>
                  <a:pt x="1522564" y="2204744"/>
                </a:lnTo>
                <a:lnTo>
                  <a:pt x="1476344" y="2203582"/>
                </a:lnTo>
                <a:lnTo>
                  <a:pt x="1429604" y="2202778"/>
                </a:lnTo>
                <a:lnTo>
                  <a:pt x="1382413" y="2202206"/>
                </a:lnTo>
                <a:lnTo>
                  <a:pt x="1286961" y="2201270"/>
                </a:lnTo>
                <a:lnTo>
                  <a:pt x="1238838" y="2200657"/>
                </a:lnTo>
                <a:lnTo>
                  <a:pt x="1190544" y="2199784"/>
                </a:lnTo>
                <a:lnTo>
                  <a:pt x="1142148" y="2198525"/>
                </a:lnTo>
                <a:lnTo>
                  <a:pt x="1093720" y="2196759"/>
                </a:lnTo>
                <a:lnTo>
                  <a:pt x="1045330" y="2194360"/>
                </a:lnTo>
                <a:lnTo>
                  <a:pt x="997048" y="2191206"/>
                </a:lnTo>
                <a:lnTo>
                  <a:pt x="948942" y="2187173"/>
                </a:lnTo>
                <a:lnTo>
                  <a:pt x="901084" y="2182136"/>
                </a:lnTo>
                <a:lnTo>
                  <a:pt x="853543" y="2175973"/>
                </a:lnTo>
                <a:lnTo>
                  <a:pt x="806388" y="2168560"/>
                </a:lnTo>
                <a:lnTo>
                  <a:pt x="759689" y="2159773"/>
                </a:lnTo>
                <a:lnTo>
                  <a:pt x="713516" y="2149489"/>
                </a:lnTo>
                <a:lnTo>
                  <a:pt x="667939" y="2137583"/>
                </a:lnTo>
                <a:lnTo>
                  <a:pt x="623027" y="2123933"/>
                </a:lnTo>
                <a:lnTo>
                  <a:pt x="578850" y="2108414"/>
                </a:lnTo>
                <a:lnTo>
                  <a:pt x="535479" y="2090903"/>
                </a:lnTo>
                <a:lnTo>
                  <a:pt x="492981" y="2071277"/>
                </a:lnTo>
                <a:lnTo>
                  <a:pt x="451428" y="2049411"/>
                </a:lnTo>
                <a:lnTo>
                  <a:pt x="410890" y="2025183"/>
                </a:lnTo>
                <a:lnTo>
                  <a:pt x="371434" y="1998467"/>
                </a:lnTo>
                <a:lnTo>
                  <a:pt x="333133" y="1969142"/>
                </a:lnTo>
                <a:lnTo>
                  <a:pt x="296054" y="1937082"/>
                </a:lnTo>
                <a:lnTo>
                  <a:pt x="260269" y="1902165"/>
                </a:lnTo>
                <a:lnTo>
                  <a:pt x="225468" y="1864081"/>
                </a:lnTo>
                <a:lnTo>
                  <a:pt x="193389" y="1824862"/>
                </a:lnTo>
                <a:lnTo>
                  <a:pt x="163980" y="1784588"/>
                </a:lnTo>
                <a:lnTo>
                  <a:pt x="137187" y="1743342"/>
                </a:lnTo>
                <a:lnTo>
                  <a:pt x="112958" y="1701204"/>
                </a:lnTo>
                <a:lnTo>
                  <a:pt x="91238" y="1658254"/>
                </a:lnTo>
                <a:lnTo>
                  <a:pt x="71977" y="1614575"/>
                </a:lnTo>
                <a:lnTo>
                  <a:pt x="55120" y="1570247"/>
                </a:lnTo>
                <a:lnTo>
                  <a:pt x="40614" y="1525351"/>
                </a:lnTo>
                <a:lnTo>
                  <a:pt x="28408" y="1479968"/>
                </a:lnTo>
                <a:lnTo>
                  <a:pt x="18446" y="1434179"/>
                </a:lnTo>
                <a:lnTo>
                  <a:pt x="10678" y="1388066"/>
                </a:lnTo>
                <a:lnTo>
                  <a:pt x="5049" y="1341709"/>
                </a:lnTo>
                <a:lnTo>
                  <a:pt x="1508" y="1295189"/>
                </a:lnTo>
                <a:lnTo>
                  <a:pt x="0" y="1248588"/>
                </a:lnTo>
                <a:lnTo>
                  <a:pt x="472" y="1201986"/>
                </a:lnTo>
                <a:lnTo>
                  <a:pt x="2873" y="1155465"/>
                </a:lnTo>
                <a:lnTo>
                  <a:pt x="7149" y="1109105"/>
                </a:lnTo>
                <a:lnTo>
                  <a:pt x="13247" y="1062987"/>
                </a:lnTo>
                <a:lnTo>
                  <a:pt x="21113" y="1017193"/>
                </a:lnTo>
                <a:lnTo>
                  <a:pt x="30696" y="971804"/>
                </a:lnTo>
                <a:lnTo>
                  <a:pt x="41942" y="926900"/>
                </a:lnTo>
                <a:lnTo>
                  <a:pt x="54799" y="882563"/>
                </a:lnTo>
                <a:lnTo>
                  <a:pt x="69212" y="838874"/>
                </a:lnTo>
                <a:lnTo>
                  <a:pt x="85130" y="795913"/>
                </a:lnTo>
                <a:lnTo>
                  <a:pt x="102499" y="753762"/>
                </a:lnTo>
                <a:lnTo>
                  <a:pt x="121266" y="712502"/>
                </a:lnTo>
                <a:lnTo>
                  <a:pt x="141379" y="672214"/>
                </a:lnTo>
                <a:lnTo>
                  <a:pt x="162784" y="632979"/>
                </a:lnTo>
                <a:lnTo>
                  <a:pt x="185428" y="594877"/>
                </a:lnTo>
                <a:lnTo>
                  <a:pt x="209259" y="557991"/>
                </a:lnTo>
                <a:lnTo>
                  <a:pt x="234224" y="522400"/>
                </a:lnTo>
                <a:lnTo>
                  <a:pt x="260269" y="488187"/>
                </a:lnTo>
                <a:lnTo>
                  <a:pt x="298209" y="441280"/>
                </a:lnTo>
                <a:lnTo>
                  <a:pt x="335594" y="396984"/>
                </a:lnTo>
                <a:lnTo>
                  <a:pt x="372469" y="355258"/>
                </a:lnTo>
                <a:lnTo>
                  <a:pt x="408877" y="316066"/>
                </a:lnTo>
                <a:lnTo>
                  <a:pt x="444862" y="279368"/>
                </a:lnTo>
                <a:lnTo>
                  <a:pt x="480467" y="245126"/>
                </a:lnTo>
                <a:lnTo>
                  <a:pt x="515738" y="213303"/>
                </a:lnTo>
                <a:lnTo>
                  <a:pt x="550716" y="183858"/>
                </a:lnTo>
                <a:lnTo>
                  <a:pt x="585447" y="156755"/>
                </a:lnTo>
                <a:lnTo>
                  <a:pt x="619973" y="131955"/>
                </a:lnTo>
                <a:lnTo>
                  <a:pt x="654339" y="109419"/>
                </a:lnTo>
                <a:lnTo>
                  <a:pt x="688589" y="89109"/>
                </a:lnTo>
                <a:lnTo>
                  <a:pt x="722766" y="70987"/>
                </a:lnTo>
                <a:lnTo>
                  <a:pt x="791078" y="41151"/>
                </a:lnTo>
                <a:lnTo>
                  <a:pt x="859625" y="19606"/>
                </a:lnTo>
                <a:lnTo>
                  <a:pt x="928758" y="6045"/>
                </a:lnTo>
                <a:lnTo>
                  <a:pt x="998826" y="159"/>
                </a:lnTo>
                <a:lnTo>
                  <a:pt x="1034321" y="0"/>
                </a:lnTo>
                <a:lnTo>
                  <a:pt x="1070181" y="1644"/>
                </a:lnTo>
                <a:lnTo>
                  <a:pt x="1143173" y="10190"/>
                </a:lnTo>
                <a:lnTo>
                  <a:pt x="1218152" y="25492"/>
                </a:lnTo>
                <a:lnTo>
                  <a:pt x="1256496" y="35581"/>
                </a:lnTo>
                <a:lnTo>
                  <a:pt x="1295469" y="47243"/>
                </a:lnTo>
                <a:lnTo>
                  <a:pt x="1335114" y="60441"/>
                </a:lnTo>
                <a:lnTo>
                  <a:pt x="1375474" y="75135"/>
                </a:lnTo>
                <a:lnTo>
                  <a:pt x="1416594" y="91289"/>
                </a:lnTo>
                <a:lnTo>
                  <a:pt x="1458518" y="108863"/>
                </a:lnTo>
                <a:lnTo>
                  <a:pt x="1501289" y="127818"/>
                </a:lnTo>
                <a:lnTo>
                  <a:pt x="1544951" y="148118"/>
                </a:lnTo>
                <a:lnTo>
                  <a:pt x="1589548" y="169722"/>
                </a:lnTo>
                <a:lnTo>
                  <a:pt x="1635123" y="192594"/>
                </a:lnTo>
                <a:lnTo>
                  <a:pt x="1681721" y="216693"/>
                </a:lnTo>
                <a:lnTo>
                  <a:pt x="1729386" y="241983"/>
                </a:lnTo>
                <a:lnTo>
                  <a:pt x="1778160" y="268425"/>
                </a:lnTo>
                <a:lnTo>
                  <a:pt x="1828088" y="295980"/>
                </a:lnTo>
                <a:lnTo>
                  <a:pt x="1879215" y="324610"/>
                </a:lnTo>
                <a:lnTo>
                  <a:pt x="1931582" y="354277"/>
                </a:lnTo>
                <a:lnTo>
                  <a:pt x="1985235" y="384942"/>
                </a:lnTo>
                <a:lnTo>
                  <a:pt x="2109899" y="456571"/>
                </a:lnTo>
                <a:lnTo>
                  <a:pt x="2168873" y="490677"/>
                </a:lnTo>
                <a:lnTo>
                  <a:pt x="2225626" y="523769"/>
                </a:lnTo>
                <a:lnTo>
                  <a:pt x="2280172" y="555938"/>
                </a:lnTo>
                <a:lnTo>
                  <a:pt x="2332526" y="587277"/>
                </a:lnTo>
                <a:lnTo>
                  <a:pt x="2382701" y="617879"/>
                </a:lnTo>
                <a:lnTo>
                  <a:pt x="2430711" y="647836"/>
                </a:lnTo>
                <a:lnTo>
                  <a:pt x="2476570" y="677240"/>
                </a:lnTo>
                <a:lnTo>
                  <a:pt x="2520292" y="706184"/>
                </a:lnTo>
                <a:lnTo>
                  <a:pt x="2561892" y="734760"/>
                </a:lnTo>
                <a:lnTo>
                  <a:pt x="2601382" y="763062"/>
                </a:lnTo>
                <a:lnTo>
                  <a:pt x="2638777" y="791181"/>
                </a:lnTo>
                <a:lnTo>
                  <a:pt x="2674091" y="819210"/>
                </a:lnTo>
                <a:lnTo>
                  <a:pt x="2707338" y="847241"/>
                </a:lnTo>
                <a:lnTo>
                  <a:pt x="2738532" y="875368"/>
                </a:lnTo>
                <a:lnTo>
                  <a:pt x="2767686" y="903682"/>
                </a:lnTo>
                <a:lnTo>
                  <a:pt x="2794814" y="932276"/>
                </a:lnTo>
                <a:lnTo>
                  <a:pt x="2819931" y="961242"/>
                </a:lnTo>
                <a:lnTo>
                  <a:pt x="2864186" y="1020662"/>
                </a:lnTo>
                <a:lnTo>
                  <a:pt x="2900562" y="1082681"/>
                </a:lnTo>
                <a:lnTo>
                  <a:pt x="2929171" y="1148040"/>
                </a:lnTo>
                <a:lnTo>
                  <a:pt x="2950123" y="1217479"/>
                </a:lnTo>
                <a:lnTo>
                  <a:pt x="2963531" y="1291738"/>
                </a:lnTo>
                <a:lnTo>
                  <a:pt x="2967441" y="1330906"/>
                </a:lnTo>
                <a:lnTo>
                  <a:pt x="2969506" y="1371556"/>
                </a:lnTo>
                <a:lnTo>
                  <a:pt x="2969741" y="1413781"/>
                </a:lnTo>
                <a:lnTo>
                  <a:pt x="2968159" y="1457673"/>
                </a:lnTo>
                <a:lnTo>
                  <a:pt x="2964775" y="1503326"/>
                </a:lnTo>
                <a:lnTo>
                  <a:pt x="2959602" y="1550831"/>
                </a:lnTo>
                <a:lnTo>
                  <a:pt x="2952654" y="1600280"/>
                </a:lnTo>
                <a:lnTo>
                  <a:pt x="2943945" y="1651767"/>
                </a:lnTo>
                <a:lnTo>
                  <a:pt x="2932395" y="1707272"/>
                </a:lnTo>
                <a:lnTo>
                  <a:pt x="2918558" y="1759502"/>
                </a:lnTo>
                <a:lnTo>
                  <a:pt x="2902519" y="1808544"/>
                </a:lnTo>
                <a:lnTo>
                  <a:pt x="2884366" y="1854486"/>
                </a:lnTo>
                <a:lnTo>
                  <a:pt x="2864184" y="1897416"/>
                </a:lnTo>
                <a:lnTo>
                  <a:pt x="2842061" y="1937421"/>
                </a:lnTo>
                <a:lnTo>
                  <a:pt x="2818082" y="1974589"/>
                </a:lnTo>
                <a:lnTo>
                  <a:pt x="2792334" y="2009008"/>
                </a:lnTo>
                <a:lnTo>
                  <a:pt x="2764903" y="2040765"/>
                </a:lnTo>
                <a:lnTo>
                  <a:pt x="2735877" y="2069948"/>
                </a:lnTo>
                <a:lnTo>
                  <a:pt x="2705340" y="2096645"/>
                </a:lnTo>
                <a:lnTo>
                  <a:pt x="2673380" y="2120943"/>
                </a:lnTo>
                <a:lnTo>
                  <a:pt x="2640084" y="2142931"/>
                </a:lnTo>
                <a:lnTo>
                  <a:pt x="2605536" y="2162695"/>
                </a:lnTo>
                <a:lnTo>
                  <a:pt x="2569825" y="2180324"/>
                </a:lnTo>
                <a:lnTo>
                  <a:pt x="2533036" y="2195905"/>
                </a:lnTo>
                <a:lnTo>
                  <a:pt x="2495255" y="2209526"/>
                </a:lnTo>
                <a:lnTo>
                  <a:pt x="2456570" y="2221274"/>
                </a:lnTo>
                <a:lnTo>
                  <a:pt x="2417066" y="2231238"/>
                </a:lnTo>
                <a:lnTo>
                  <a:pt x="2376830" y="2239504"/>
                </a:lnTo>
                <a:lnTo>
                  <a:pt x="2335949" y="2246161"/>
                </a:lnTo>
                <a:lnTo>
                  <a:pt x="2294508" y="2251297"/>
                </a:lnTo>
                <a:lnTo>
                  <a:pt x="2252595" y="2254998"/>
                </a:lnTo>
                <a:lnTo>
                  <a:pt x="2210295" y="2257353"/>
                </a:lnTo>
                <a:lnTo>
                  <a:pt x="2167695" y="2258449"/>
                </a:lnTo>
                <a:close/>
              </a:path>
            </a:pathLst>
          </a:custGeom>
          <a:solidFill>
            <a:srgbClr val="E8B3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22756" y="655015"/>
            <a:ext cx="7174865" cy="3236595"/>
          </a:xfrm>
          <a:custGeom>
            <a:avLst/>
            <a:gdLst/>
            <a:ahLst/>
            <a:cxnLst/>
            <a:rect l="l" t="t" r="r" b="b"/>
            <a:pathLst>
              <a:path w="7174865" h="3236595">
                <a:moveTo>
                  <a:pt x="3085986" y="3236454"/>
                </a:moveTo>
                <a:lnTo>
                  <a:pt x="1246487" y="2968527"/>
                </a:lnTo>
                <a:lnTo>
                  <a:pt x="336492" y="2024194"/>
                </a:lnTo>
                <a:lnTo>
                  <a:pt x="29747" y="1011612"/>
                </a:lnTo>
                <a:lnTo>
                  <a:pt x="0" y="538938"/>
                </a:lnTo>
                <a:lnTo>
                  <a:pt x="7174742" y="0"/>
                </a:lnTo>
                <a:lnTo>
                  <a:pt x="7110855" y="440819"/>
                </a:lnTo>
                <a:lnTo>
                  <a:pt x="6663647" y="1445223"/>
                </a:lnTo>
                <a:lnTo>
                  <a:pt x="5449798" y="2536129"/>
                </a:lnTo>
                <a:lnTo>
                  <a:pt x="3085986" y="3236454"/>
                </a:lnTo>
                <a:close/>
              </a:path>
            </a:pathLst>
          </a:custGeom>
          <a:solidFill>
            <a:srgbClr val="E191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49818" y="4679648"/>
            <a:ext cx="4079240" cy="3789045"/>
          </a:xfrm>
          <a:custGeom>
            <a:avLst/>
            <a:gdLst/>
            <a:ahLst/>
            <a:cxnLst/>
            <a:rect l="l" t="t" r="r" b="b"/>
            <a:pathLst>
              <a:path w="4079240" h="3789045">
                <a:moveTo>
                  <a:pt x="1831807" y="3788752"/>
                </a:moveTo>
                <a:lnTo>
                  <a:pt x="1785504" y="3788448"/>
                </a:lnTo>
                <a:lnTo>
                  <a:pt x="1739187" y="3787186"/>
                </a:lnTo>
                <a:lnTo>
                  <a:pt x="1692899" y="3784901"/>
                </a:lnTo>
                <a:lnTo>
                  <a:pt x="1646681" y="3781528"/>
                </a:lnTo>
                <a:lnTo>
                  <a:pt x="1600575" y="3777003"/>
                </a:lnTo>
                <a:lnTo>
                  <a:pt x="1554622" y="3771261"/>
                </a:lnTo>
                <a:lnTo>
                  <a:pt x="1508863" y="3764237"/>
                </a:lnTo>
                <a:lnTo>
                  <a:pt x="1463341" y="3755867"/>
                </a:lnTo>
                <a:lnTo>
                  <a:pt x="1418096" y="3746085"/>
                </a:lnTo>
                <a:lnTo>
                  <a:pt x="1373171" y="3734828"/>
                </a:lnTo>
                <a:lnTo>
                  <a:pt x="1328607" y="3722031"/>
                </a:lnTo>
                <a:lnTo>
                  <a:pt x="1284445" y="3707629"/>
                </a:lnTo>
                <a:lnTo>
                  <a:pt x="1240726" y="3691557"/>
                </a:lnTo>
                <a:lnTo>
                  <a:pt x="1197494" y="3673750"/>
                </a:lnTo>
                <a:lnTo>
                  <a:pt x="1154788" y="3654145"/>
                </a:lnTo>
                <a:lnTo>
                  <a:pt x="1112651" y="3632676"/>
                </a:lnTo>
                <a:lnTo>
                  <a:pt x="1071125" y="3609278"/>
                </a:lnTo>
                <a:lnTo>
                  <a:pt x="1030250" y="3583887"/>
                </a:lnTo>
                <a:lnTo>
                  <a:pt x="990068" y="3556439"/>
                </a:lnTo>
                <a:lnTo>
                  <a:pt x="950621" y="3526868"/>
                </a:lnTo>
                <a:lnTo>
                  <a:pt x="911950" y="3495110"/>
                </a:lnTo>
                <a:lnTo>
                  <a:pt x="874097" y="3461100"/>
                </a:lnTo>
                <a:lnTo>
                  <a:pt x="837104" y="3424774"/>
                </a:lnTo>
                <a:lnTo>
                  <a:pt x="801012" y="3386066"/>
                </a:lnTo>
                <a:lnTo>
                  <a:pt x="765862" y="3344913"/>
                </a:lnTo>
                <a:lnTo>
                  <a:pt x="705327" y="3271770"/>
                </a:lnTo>
                <a:lnTo>
                  <a:pt x="647900" y="3204050"/>
                </a:lnTo>
                <a:lnTo>
                  <a:pt x="593519" y="3141430"/>
                </a:lnTo>
                <a:lnTo>
                  <a:pt x="542125" y="3083587"/>
                </a:lnTo>
                <a:lnTo>
                  <a:pt x="493657" y="3030199"/>
                </a:lnTo>
                <a:lnTo>
                  <a:pt x="448056" y="2980942"/>
                </a:lnTo>
                <a:lnTo>
                  <a:pt x="405261" y="2935494"/>
                </a:lnTo>
                <a:lnTo>
                  <a:pt x="365213" y="2893530"/>
                </a:lnTo>
                <a:lnTo>
                  <a:pt x="260945" y="2785324"/>
                </a:lnTo>
                <a:lnTo>
                  <a:pt x="231282" y="2754073"/>
                </a:lnTo>
                <a:lnTo>
                  <a:pt x="204064" y="2724693"/>
                </a:lnTo>
                <a:lnTo>
                  <a:pt x="156727" y="2670252"/>
                </a:lnTo>
                <a:lnTo>
                  <a:pt x="118453" y="2619419"/>
                </a:lnTo>
                <a:lnTo>
                  <a:pt x="88761" y="2569609"/>
                </a:lnTo>
                <a:lnTo>
                  <a:pt x="67172" y="2518239"/>
                </a:lnTo>
                <a:lnTo>
                  <a:pt x="53205" y="2462724"/>
                </a:lnTo>
                <a:lnTo>
                  <a:pt x="46165" y="2408586"/>
                </a:lnTo>
                <a:lnTo>
                  <a:pt x="31012" y="2286065"/>
                </a:lnTo>
                <a:lnTo>
                  <a:pt x="22401" y="2210682"/>
                </a:lnTo>
                <a:lnTo>
                  <a:pt x="18191" y="2169895"/>
                </a:lnTo>
                <a:lnTo>
                  <a:pt x="14181" y="2127211"/>
                </a:lnTo>
                <a:lnTo>
                  <a:pt x="10473" y="2082755"/>
                </a:lnTo>
                <a:lnTo>
                  <a:pt x="7167" y="2036650"/>
                </a:lnTo>
                <a:lnTo>
                  <a:pt x="4365" y="1989022"/>
                </a:lnTo>
                <a:lnTo>
                  <a:pt x="2169" y="1939994"/>
                </a:lnTo>
                <a:lnTo>
                  <a:pt x="680" y="1889691"/>
                </a:lnTo>
                <a:lnTo>
                  <a:pt x="0" y="1838238"/>
                </a:lnTo>
                <a:lnTo>
                  <a:pt x="229" y="1785759"/>
                </a:lnTo>
                <a:lnTo>
                  <a:pt x="1471" y="1732379"/>
                </a:lnTo>
                <a:lnTo>
                  <a:pt x="3826" y="1678221"/>
                </a:lnTo>
                <a:lnTo>
                  <a:pt x="7396" y="1623412"/>
                </a:lnTo>
                <a:lnTo>
                  <a:pt x="12282" y="1568074"/>
                </a:lnTo>
                <a:lnTo>
                  <a:pt x="18586" y="1512333"/>
                </a:lnTo>
                <a:lnTo>
                  <a:pt x="26409" y="1456313"/>
                </a:lnTo>
                <a:lnTo>
                  <a:pt x="35853" y="1400139"/>
                </a:lnTo>
                <a:lnTo>
                  <a:pt x="47020" y="1343934"/>
                </a:lnTo>
                <a:lnTo>
                  <a:pt x="60010" y="1287824"/>
                </a:lnTo>
                <a:lnTo>
                  <a:pt x="74926" y="1231934"/>
                </a:lnTo>
                <a:lnTo>
                  <a:pt x="91869" y="1176386"/>
                </a:lnTo>
                <a:lnTo>
                  <a:pt x="110940" y="1121307"/>
                </a:lnTo>
                <a:lnTo>
                  <a:pt x="132241" y="1066820"/>
                </a:lnTo>
                <a:lnTo>
                  <a:pt x="155873" y="1013049"/>
                </a:lnTo>
                <a:lnTo>
                  <a:pt x="181939" y="960121"/>
                </a:lnTo>
                <a:lnTo>
                  <a:pt x="210539" y="908158"/>
                </a:lnTo>
                <a:lnTo>
                  <a:pt x="241775" y="857285"/>
                </a:lnTo>
                <a:lnTo>
                  <a:pt x="283383" y="793386"/>
                </a:lnTo>
                <a:lnTo>
                  <a:pt x="322366" y="734259"/>
                </a:lnTo>
                <a:lnTo>
                  <a:pt x="359009" y="679628"/>
                </a:lnTo>
                <a:lnTo>
                  <a:pt x="393599" y="629215"/>
                </a:lnTo>
                <a:lnTo>
                  <a:pt x="426423" y="582745"/>
                </a:lnTo>
                <a:lnTo>
                  <a:pt x="457765" y="539941"/>
                </a:lnTo>
                <a:lnTo>
                  <a:pt x="487912" y="500527"/>
                </a:lnTo>
                <a:lnTo>
                  <a:pt x="517150" y="464226"/>
                </a:lnTo>
                <a:lnTo>
                  <a:pt x="545766" y="430762"/>
                </a:lnTo>
                <a:lnTo>
                  <a:pt x="574044" y="399859"/>
                </a:lnTo>
                <a:lnTo>
                  <a:pt x="602272" y="371240"/>
                </a:lnTo>
                <a:lnTo>
                  <a:pt x="630735" y="344628"/>
                </a:lnTo>
                <a:lnTo>
                  <a:pt x="659719" y="319748"/>
                </a:lnTo>
                <a:lnTo>
                  <a:pt x="720395" y="274076"/>
                </a:lnTo>
                <a:lnTo>
                  <a:pt x="752660" y="252731"/>
                </a:lnTo>
                <a:lnTo>
                  <a:pt x="786589" y="232012"/>
                </a:lnTo>
                <a:lnTo>
                  <a:pt x="822471" y="211641"/>
                </a:lnTo>
                <a:lnTo>
                  <a:pt x="860589" y="191344"/>
                </a:lnTo>
                <a:lnTo>
                  <a:pt x="901232" y="170843"/>
                </a:lnTo>
                <a:lnTo>
                  <a:pt x="944684" y="149862"/>
                </a:lnTo>
                <a:lnTo>
                  <a:pt x="991232" y="128124"/>
                </a:lnTo>
                <a:lnTo>
                  <a:pt x="1041161" y="105353"/>
                </a:lnTo>
                <a:lnTo>
                  <a:pt x="1094758" y="81273"/>
                </a:lnTo>
                <a:lnTo>
                  <a:pt x="1152309" y="55607"/>
                </a:lnTo>
                <a:lnTo>
                  <a:pt x="1206429" y="35584"/>
                </a:lnTo>
                <a:lnTo>
                  <a:pt x="1267997" y="20144"/>
                </a:lnTo>
                <a:lnTo>
                  <a:pt x="1336454" y="9155"/>
                </a:lnTo>
                <a:lnTo>
                  <a:pt x="1411246" y="2485"/>
                </a:lnTo>
                <a:lnTo>
                  <a:pt x="1450842" y="727"/>
                </a:lnTo>
                <a:lnTo>
                  <a:pt x="1491813" y="0"/>
                </a:lnTo>
                <a:lnTo>
                  <a:pt x="1534089" y="285"/>
                </a:lnTo>
                <a:lnTo>
                  <a:pt x="1577600" y="1567"/>
                </a:lnTo>
                <a:lnTo>
                  <a:pt x="1622276" y="3829"/>
                </a:lnTo>
                <a:lnTo>
                  <a:pt x="1668049" y="7055"/>
                </a:lnTo>
                <a:lnTo>
                  <a:pt x="1714847" y="11227"/>
                </a:lnTo>
                <a:lnTo>
                  <a:pt x="1762603" y="16330"/>
                </a:lnTo>
                <a:lnTo>
                  <a:pt x="1811245" y="22347"/>
                </a:lnTo>
                <a:lnTo>
                  <a:pt x="1860705" y="29260"/>
                </a:lnTo>
                <a:lnTo>
                  <a:pt x="1910913" y="37054"/>
                </a:lnTo>
                <a:lnTo>
                  <a:pt x="1961799" y="45712"/>
                </a:lnTo>
                <a:lnTo>
                  <a:pt x="2013293" y="55218"/>
                </a:lnTo>
                <a:lnTo>
                  <a:pt x="2065327" y="65554"/>
                </a:lnTo>
                <a:lnTo>
                  <a:pt x="2117829" y="76704"/>
                </a:lnTo>
                <a:lnTo>
                  <a:pt x="2170732" y="88652"/>
                </a:lnTo>
                <a:lnTo>
                  <a:pt x="2223964" y="101381"/>
                </a:lnTo>
                <a:lnTo>
                  <a:pt x="2277457" y="114875"/>
                </a:lnTo>
                <a:lnTo>
                  <a:pt x="2331140" y="129116"/>
                </a:lnTo>
                <a:lnTo>
                  <a:pt x="2384945" y="144089"/>
                </a:lnTo>
                <a:lnTo>
                  <a:pt x="2438801" y="159776"/>
                </a:lnTo>
                <a:lnTo>
                  <a:pt x="2492639" y="176161"/>
                </a:lnTo>
                <a:lnTo>
                  <a:pt x="2546389" y="193228"/>
                </a:lnTo>
                <a:lnTo>
                  <a:pt x="2599982" y="210960"/>
                </a:lnTo>
                <a:lnTo>
                  <a:pt x="2653348" y="229340"/>
                </a:lnTo>
                <a:lnTo>
                  <a:pt x="2706417" y="248352"/>
                </a:lnTo>
                <a:lnTo>
                  <a:pt x="2759121" y="267979"/>
                </a:lnTo>
                <a:lnTo>
                  <a:pt x="2811388" y="288205"/>
                </a:lnTo>
                <a:lnTo>
                  <a:pt x="2863149" y="309013"/>
                </a:lnTo>
                <a:lnTo>
                  <a:pt x="2914336" y="330386"/>
                </a:lnTo>
                <a:lnTo>
                  <a:pt x="2964878" y="352308"/>
                </a:lnTo>
                <a:lnTo>
                  <a:pt x="3014705" y="374762"/>
                </a:lnTo>
                <a:lnTo>
                  <a:pt x="3063748" y="397732"/>
                </a:lnTo>
                <a:lnTo>
                  <a:pt x="3111938" y="421200"/>
                </a:lnTo>
                <a:lnTo>
                  <a:pt x="3159205" y="445152"/>
                </a:lnTo>
                <a:lnTo>
                  <a:pt x="3205478" y="469569"/>
                </a:lnTo>
                <a:lnTo>
                  <a:pt x="3250689" y="494436"/>
                </a:lnTo>
                <a:lnTo>
                  <a:pt x="3294768" y="519735"/>
                </a:lnTo>
                <a:lnTo>
                  <a:pt x="3337645" y="545451"/>
                </a:lnTo>
                <a:lnTo>
                  <a:pt x="3379251" y="571566"/>
                </a:lnTo>
                <a:lnTo>
                  <a:pt x="3419515" y="598064"/>
                </a:lnTo>
                <a:lnTo>
                  <a:pt x="3458369" y="624929"/>
                </a:lnTo>
                <a:lnTo>
                  <a:pt x="3495743" y="652143"/>
                </a:lnTo>
                <a:lnTo>
                  <a:pt x="3531566" y="679691"/>
                </a:lnTo>
                <a:lnTo>
                  <a:pt x="3565770" y="707555"/>
                </a:lnTo>
                <a:lnTo>
                  <a:pt x="3598285" y="735719"/>
                </a:lnTo>
                <a:lnTo>
                  <a:pt x="3629041" y="764167"/>
                </a:lnTo>
                <a:lnTo>
                  <a:pt x="3657969" y="792882"/>
                </a:lnTo>
                <a:lnTo>
                  <a:pt x="3684999" y="821847"/>
                </a:lnTo>
                <a:lnTo>
                  <a:pt x="3710060" y="851045"/>
                </a:lnTo>
                <a:lnTo>
                  <a:pt x="3754003" y="910078"/>
                </a:lnTo>
                <a:lnTo>
                  <a:pt x="3802662" y="991504"/>
                </a:lnTo>
                <a:lnTo>
                  <a:pt x="3830973" y="1042242"/>
                </a:lnTo>
                <a:lnTo>
                  <a:pt x="3857688" y="1092144"/>
                </a:lnTo>
                <a:lnTo>
                  <a:pt x="3882819" y="1141266"/>
                </a:lnTo>
                <a:lnTo>
                  <a:pt x="3906376" y="1189662"/>
                </a:lnTo>
                <a:lnTo>
                  <a:pt x="3928372" y="1237384"/>
                </a:lnTo>
                <a:lnTo>
                  <a:pt x="3948819" y="1284488"/>
                </a:lnTo>
                <a:lnTo>
                  <a:pt x="3967726" y="1331026"/>
                </a:lnTo>
                <a:lnTo>
                  <a:pt x="3985106" y="1377054"/>
                </a:lnTo>
                <a:lnTo>
                  <a:pt x="4000970" y="1422625"/>
                </a:lnTo>
                <a:lnTo>
                  <a:pt x="4015330" y="1467793"/>
                </a:lnTo>
                <a:lnTo>
                  <a:pt x="4028197" y="1512612"/>
                </a:lnTo>
                <a:lnTo>
                  <a:pt x="4039582" y="1557136"/>
                </a:lnTo>
                <a:lnTo>
                  <a:pt x="4049498" y="1601419"/>
                </a:lnTo>
                <a:lnTo>
                  <a:pt x="4057954" y="1645515"/>
                </a:lnTo>
                <a:lnTo>
                  <a:pt x="4064964" y="1689477"/>
                </a:lnTo>
                <a:lnTo>
                  <a:pt x="4070537" y="1733361"/>
                </a:lnTo>
                <a:lnTo>
                  <a:pt x="4074686" y="1777220"/>
                </a:lnTo>
                <a:lnTo>
                  <a:pt x="4077422" y="1821107"/>
                </a:lnTo>
                <a:lnTo>
                  <a:pt x="4078757" y="1865077"/>
                </a:lnTo>
                <a:lnTo>
                  <a:pt x="4078701" y="1909184"/>
                </a:lnTo>
                <a:lnTo>
                  <a:pt x="4077267" y="1953482"/>
                </a:lnTo>
                <a:lnTo>
                  <a:pt x="4074466" y="1998025"/>
                </a:lnTo>
                <a:lnTo>
                  <a:pt x="4070309" y="2042866"/>
                </a:lnTo>
                <a:lnTo>
                  <a:pt x="4064807" y="2088060"/>
                </a:lnTo>
                <a:lnTo>
                  <a:pt x="4057972" y="2133660"/>
                </a:lnTo>
                <a:lnTo>
                  <a:pt x="4049816" y="2179722"/>
                </a:lnTo>
                <a:lnTo>
                  <a:pt x="4040350" y="2226297"/>
                </a:lnTo>
                <a:lnTo>
                  <a:pt x="4029585" y="2273442"/>
                </a:lnTo>
                <a:lnTo>
                  <a:pt x="4017533" y="2321209"/>
                </a:lnTo>
                <a:lnTo>
                  <a:pt x="4004205" y="2369652"/>
                </a:lnTo>
                <a:lnTo>
                  <a:pt x="3989613" y="2418826"/>
                </a:lnTo>
                <a:lnTo>
                  <a:pt x="3973768" y="2468785"/>
                </a:lnTo>
                <a:lnTo>
                  <a:pt x="3956681" y="2519581"/>
                </a:lnTo>
                <a:lnTo>
                  <a:pt x="3938364" y="2571271"/>
                </a:lnTo>
                <a:lnTo>
                  <a:pt x="3920254" y="2618957"/>
                </a:lnTo>
                <a:lnTo>
                  <a:pt x="3900816" y="2665929"/>
                </a:lnTo>
                <a:lnTo>
                  <a:pt x="3880085" y="2712167"/>
                </a:lnTo>
                <a:lnTo>
                  <a:pt x="3858097" y="2757649"/>
                </a:lnTo>
                <a:lnTo>
                  <a:pt x="3834887" y="2802354"/>
                </a:lnTo>
                <a:lnTo>
                  <a:pt x="3810491" y="2846262"/>
                </a:lnTo>
                <a:lnTo>
                  <a:pt x="3784943" y="2889350"/>
                </a:lnTo>
                <a:lnTo>
                  <a:pt x="3758280" y="2931598"/>
                </a:lnTo>
                <a:lnTo>
                  <a:pt x="3730538" y="2972986"/>
                </a:lnTo>
                <a:lnTo>
                  <a:pt x="3701750" y="3013491"/>
                </a:lnTo>
                <a:lnTo>
                  <a:pt x="3671954" y="3053093"/>
                </a:lnTo>
                <a:lnTo>
                  <a:pt x="3641184" y="3091771"/>
                </a:lnTo>
                <a:lnTo>
                  <a:pt x="3609476" y="3129504"/>
                </a:lnTo>
                <a:lnTo>
                  <a:pt x="3576866" y="3166271"/>
                </a:lnTo>
                <a:lnTo>
                  <a:pt x="3543388" y="3202050"/>
                </a:lnTo>
                <a:lnTo>
                  <a:pt x="3509078" y="3236821"/>
                </a:lnTo>
                <a:lnTo>
                  <a:pt x="3473973" y="3270562"/>
                </a:lnTo>
                <a:lnTo>
                  <a:pt x="3438107" y="3303253"/>
                </a:lnTo>
                <a:lnTo>
                  <a:pt x="3401515" y="3334873"/>
                </a:lnTo>
                <a:lnTo>
                  <a:pt x="3364234" y="3365400"/>
                </a:lnTo>
                <a:lnTo>
                  <a:pt x="3326299" y="3394814"/>
                </a:lnTo>
                <a:lnTo>
                  <a:pt x="3287745" y="3423093"/>
                </a:lnTo>
                <a:lnTo>
                  <a:pt x="3248607" y="3450216"/>
                </a:lnTo>
                <a:lnTo>
                  <a:pt x="3208922" y="3476163"/>
                </a:lnTo>
                <a:lnTo>
                  <a:pt x="3168724" y="3500912"/>
                </a:lnTo>
                <a:lnTo>
                  <a:pt x="3128049" y="3524442"/>
                </a:lnTo>
                <a:lnTo>
                  <a:pt x="3086933" y="3546732"/>
                </a:lnTo>
                <a:lnTo>
                  <a:pt x="3045411" y="3567761"/>
                </a:lnTo>
                <a:lnTo>
                  <a:pt x="3003519" y="3587509"/>
                </a:lnTo>
                <a:lnTo>
                  <a:pt x="2961291" y="3605953"/>
                </a:lnTo>
                <a:lnTo>
                  <a:pt x="2918764" y="3623074"/>
                </a:lnTo>
                <a:lnTo>
                  <a:pt x="2875973" y="3638849"/>
                </a:lnTo>
                <a:lnTo>
                  <a:pt x="2832954" y="3653258"/>
                </a:lnTo>
                <a:lnTo>
                  <a:pt x="2789741" y="3666281"/>
                </a:lnTo>
                <a:lnTo>
                  <a:pt x="2746371" y="3677895"/>
                </a:lnTo>
                <a:lnTo>
                  <a:pt x="2702878" y="3688079"/>
                </a:lnTo>
                <a:lnTo>
                  <a:pt x="2659299" y="3696814"/>
                </a:lnTo>
                <a:lnTo>
                  <a:pt x="2615669" y="3704077"/>
                </a:lnTo>
                <a:lnTo>
                  <a:pt x="2413658" y="3734922"/>
                </a:lnTo>
                <a:lnTo>
                  <a:pt x="2371305" y="3741191"/>
                </a:lnTo>
                <a:lnTo>
                  <a:pt x="2328399" y="3747342"/>
                </a:lnTo>
                <a:lnTo>
                  <a:pt x="2284982" y="3753311"/>
                </a:lnTo>
                <a:lnTo>
                  <a:pt x="2241094" y="3759034"/>
                </a:lnTo>
                <a:lnTo>
                  <a:pt x="2196778" y="3764444"/>
                </a:lnTo>
                <a:lnTo>
                  <a:pt x="2152075" y="3769479"/>
                </a:lnTo>
                <a:lnTo>
                  <a:pt x="2107026" y="3774072"/>
                </a:lnTo>
                <a:lnTo>
                  <a:pt x="2061674" y="3778160"/>
                </a:lnTo>
                <a:lnTo>
                  <a:pt x="2016059" y="3781678"/>
                </a:lnTo>
                <a:lnTo>
                  <a:pt x="1970223" y="3784561"/>
                </a:lnTo>
                <a:lnTo>
                  <a:pt x="1924208" y="3786744"/>
                </a:lnTo>
                <a:lnTo>
                  <a:pt x="1878056" y="3788162"/>
                </a:lnTo>
                <a:lnTo>
                  <a:pt x="1831807" y="3788752"/>
                </a:lnTo>
                <a:close/>
              </a:path>
            </a:pathLst>
          </a:custGeom>
          <a:solidFill>
            <a:srgbClr val="A55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03957" y="6685057"/>
            <a:ext cx="4403090" cy="1016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37820">
              <a:lnSpc>
                <a:spcPct val="100000"/>
              </a:lnSpc>
              <a:spcBef>
                <a:spcPts val="400"/>
              </a:spcBef>
            </a:pPr>
            <a:r>
              <a:rPr dirty="0" sz="3000" spc="190">
                <a:solidFill>
                  <a:srgbClr val="132413"/>
                </a:solidFill>
                <a:latin typeface="Microsoft Sans Serif"/>
                <a:cs typeface="Microsoft Sans Serif"/>
              </a:rPr>
              <a:t>Commitment/CEOs: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831215" algn="l"/>
              </a:tabLst>
            </a:pPr>
            <a:r>
              <a:rPr dirty="0" sz="3000" spc="-580" i="1">
                <a:solidFill>
                  <a:srgbClr val="132413"/>
                </a:solidFill>
                <a:latin typeface="Arial"/>
                <a:cs typeface="Arial"/>
              </a:rPr>
              <a:t>1.	</a:t>
            </a:r>
            <a:r>
              <a:rPr dirty="0" sz="3000" spc="140">
                <a:solidFill>
                  <a:srgbClr val="132413"/>
                </a:solidFill>
                <a:latin typeface="Microsoft Sans Serif"/>
                <a:cs typeface="Microsoft Sans Serif"/>
              </a:rPr>
              <a:t>AIRs</a:t>
            </a:r>
            <a:r>
              <a:rPr dirty="0" sz="3000" spc="7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Certifications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431" y="7713757"/>
            <a:ext cx="50539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0" i="1">
                <a:solidFill>
                  <a:srgbClr val="132413"/>
                </a:solidFill>
                <a:latin typeface="Arial"/>
                <a:cs typeface="Arial"/>
              </a:rPr>
              <a:t>2.</a:t>
            </a:r>
            <a:r>
              <a:rPr dirty="0" sz="3000" spc="360" i="1">
                <a:solidFill>
                  <a:srgbClr val="132413"/>
                </a:solidFill>
                <a:latin typeface="Arial"/>
                <a:cs typeface="Arial"/>
              </a:rPr>
              <a:t> </a:t>
            </a:r>
            <a:r>
              <a:rPr dirty="0" sz="3000" spc="220">
                <a:solidFill>
                  <a:srgbClr val="132413"/>
                </a:solidFill>
                <a:latin typeface="Microsoft Sans Serif"/>
                <a:cs typeface="Microsoft Sans Serif"/>
              </a:rPr>
              <a:t>Mansfield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Certifications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978185"/>
            <a:ext cx="5815965" cy="1377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565"/>
              </a:lnSpc>
              <a:spcBef>
                <a:spcPts val="95"/>
              </a:spcBef>
            </a:pPr>
            <a:r>
              <a:rPr dirty="0" sz="3000" spc="220">
                <a:solidFill>
                  <a:srgbClr val="132413"/>
                </a:solidFill>
                <a:latin typeface="Microsoft Sans Serif"/>
                <a:cs typeface="Microsoft Sans Serif"/>
              </a:rPr>
              <a:t>General</a:t>
            </a:r>
            <a:r>
              <a:rPr dirty="0" sz="3000" spc="8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132413"/>
                </a:solidFill>
                <a:latin typeface="Microsoft Sans Serif"/>
                <a:cs typeface="Microsoft Sans Serif"/>
              </a:rPr>
              <a:t>Strategies:</a:t>
            </a:r>
            <a:endParaRPr sz="3000">
              <a:latin typeface="Microsoft Sans Serif"/>
              <a:cs typeface="Microsoft Sans Serif"/>
            </a:endParaRPr>
          </a:p>
          <a:p>
            <a:pPr marL="774065" indent="-323850">
              <a:lnSpc>
                <a:spcPts val="3525"/>
              </a:lnSpc>
              <a:buFont typeface="Arial"/>
              <a:buAutoNum type="arabicPeriod"/>
              <a:tabLst>
                <a:tab pos="774700" algn="l"/>
              </a:tabLst>
            </a:pPr>
            <a:r>
              <a:rPr dirty="0" sz="3000" spc="-55">
                <a:solidFill>
                  <a:srgbClr val="132413"/>
                </a:solidFill>
                <a:latin typeface="Microsoft Sans Serif"/>
                <a:cs typeface="Microsoft Sans Serif"/>
              </a:rPr>
              <a:t>DEI</a:t>
            </a:r>
            <a:r>
              <a:rPr dirty="0" sz="3000" spc="7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132413"/>
                </a:solidFill>
                <a:latin typeface="Microsoft Sans Serif"/>
                <a:cs typeface="Microsoft Sans Serif"/>
              </a:rPr>
              <a:t>Council</a:t>
            </a:r>
            <a:endParaRPr sz="3000">
              <a:latin typeface="Microsoft Sans Serif"/>
              <a:cs typeface="Microsoft Sans Serif"/>
            </a:endParaRPr>
          </a:p>
          <a:p>
            <a:pPr marL="774065" indent="-479425">
              <a:lnSpc>
                <a:spcPts val="3565"/>
              </a:lnSpc>
              <a:buFont typeface="Arial"/>
              <a:buAutoNum type="arabicPeriod"/>
              <a:tabLst>
                <a:tab pos="774700" algn="l"/>
              </a:tabLst>
            </a:pPr>
            <a:r>
              <a:rPr dirty="0" sz="3000" spc="175">
                <a:solidFill>
                  <a:srgbClr val="132413"/>
                </a:solidFill>
                <a:latin typeface="Microsoft Sans Serif"/>
                <a:cs typeface="Microsoft Sans Serif"/>
              </a:rPr>
              <a:t>DEI-Implemented</a:t>
            </a:r>
            <a:r>
              <a:rPr dirty="0" sz="3000" spc="6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132413"/>
                </a:solidFill>
                <a:latin typeface="Microsoft Sans Serif"/>
                <a:cs typeface="Microsoft Sans Serif"/>
              </a:rPr>
              <a:t>Training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6063" y="3786826"/>
            <a:ext cx="7311390" cy="2006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079750">
              <a:lnSpc>
                <a:spcPct val="100000"/>
              </a:lnSpc>
              <a:spcBef>
                <a:spcPts val="400"/>
              </a:spcBef>
            </a:pP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Hiring:</a:t>
            </a:r>
            <a:endParaRPr sz="3000">
              <a:latin typeface="Microsoft Sans Serif"/>
              <a:cs typeface="Microsoft Sans Serif"/>
            </a:endParaRPr>
          </a:p>
          <a:p>
            <a:pPr marL="1526540" indent="-1359535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1526540" algn="l"/>
                <a:tab pos="1527175" algn="l"/>
              </a:tabLst>
            </a:pPr>
            <a:r>
              <a:rPr dirty="0" sz="3000" spc="150">
                <a:solidFill>
                  <a:srgbClr val="132413"/>
                </a:solidFill>
                <a:latin typeface="Microsoft Sans Serif"/>
                <a:cs typeface="Microsoft Sans Serif"/>
              </a:rPr>
              <a:t>Bias</a:t>
            </a:r>
            <a:r>
              <a:rPr dirty="0" sz="3000" spc="8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0">
                <a:solidFill>
                  <a:srgbClr val="132413"/>
                </a:solidFill>
                <a:latin typeface="Microsoft Sans Serif"/>
                <a:cs typeface="Microsoft Sans Serif"/>
              </a:rPr>
              <a:t>Eliminating</a:t>
            </a:r>
            <a:r>
              <a:rPr dirty="0" sz="3000" spc="8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50">
                <a:solidFill>
                  <a:srgbClr val="132413"/>
                </a:solidFill>
                <a:latin typeface="Microsoft Sans Serif"/>
                <a:cs typeface="Microsoft Sans Serif"/>
              </a:rPr>
              <a:t>Software</a:t>
            </a:r>
            <a:endParaRPr sz="3000">
              <a:latin typeface="Microsoft Sans Serif"/>
              <a:cs typeface="Microsoft Sans Serif"/>
            </a:endParaRPr>
          </a:p>
          <a:p>
            <a:pPr marL="707390" indent="-695325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707390" algn="l"/>
                <a:tab pos="708025" algn="l"/>
              </a:tabLst>
            </a:pP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Remove</a:t>
            </a:r>
            <a:r>
              <a:rPr dirty="0" sz="3000" spc="9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132413"/>
                </a:solidFill>
                <a:latin typeface="Microsoft Sans Serif"/>
                <a:cs typeface="Microsoft Sans Serif"/>
              </a:rPr>
              <a:t>face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132413"/>
                </a:solidFill>
                <a:latin typeface="Microsoft Sans Serif"/>
                <a:cs typeface="Microsoft Sans Serif"/>
              </a:rPr>
              <a:t>and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132413"/>
                </a:solidFill>
                <a:latin typeface="Microsoft Sans Serif"/>
                <a:cs typeface="Microsoft Sans Serif"/>
              </a:rPr>
              <a:t>jargon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90">
                <a:solidFill>
                  <a:srgbClr val="132413"/>
                </a:solidFill>
                <a:latin typeface="Microsoft Sans Serif"/>
                <a:cs typeface="Microsoft Sans Serif"/>
              </a:rPr>
              <a:t>from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05">
                <a:solidFill>
                  <a:srgbClr val="132413"/>
                </a:solidFill>
                <a:latin typeface="Microsoft Sans Serif"/>
                <a:cs typeface="Microsoft Sans Serif"/>
              </a:rPr>
              <a:t>job</a:t>
            </a:r>
            <a:endParaRPr sz="3000">
              <a:latin typeface="Microsoft Sans Serif"/>
              <a:cs typeface="Microsoft Sans Serif"/>
            </a:endParaRPr>
          </a:p>
          <a:p>
            <a:pPr marL="3368675">
              <a:lnSpc>
                <a:spcPct val="100000"/>
              </a:lnSpc>
              <a:spcBef>
                <a:spcPts val="300"/>
              </a:spcBef>
            </a:pPr>
            <a:r>
              <a:rPr dirty="0" sz="3000" spc="95">
                <a:solidFill>
                  <a:srgbClr val="132413"/>
                </a:solidFill>
                <a:latin typeface="Microsoft Sans Serif"/>
                <a:cs typeface="Microsoft Sans Serif"/>
              </a:rPr>
              <a:t>listings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8084" y="1143579"/>
            <a:ext cx="8432165" cy="2006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300605">
              <a:lnSpc>
                <a:spcPct val="100000"/>
              </a:lnSpc>
              <a:spcBef>
                <a:spcPts val="400"/>
              </a:spcBef>
            </a:pPr>
            <a:r>
              <a:rPr dirty="0" sz="3000" spc="114">
                <a:solidFill>
                  <a:srgbClr val="132413"/>
                </a:solidFill>
                <a:latin typeface="Microsoft Sans Serif"/>
                <a:cs typeface="Microsoft Sans Serif"/>
              </a:rPr>
              <a:t>Ongoing</a:t>
            </a:r>
            <a:r>
              <a:rPr dirty="0" sz="3000" spc="8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132413"/>
                </a:solidFill>
                <a:latin typeface="Microsoft Sans Serif"/>
                <a:cs typeface="Microsoft Sans Serif"/>
              </a:rPr>
              <a:t>Progress:</a:t>
            </a:r>
            <a:endParaRPr sz="3000">
              <a:latin typeface="Microsoft Sans Serif"/>
              <a:cs typeface="Microsoft Sans Serif"/>
            </a:endParaRPr>
          </a:p>
          <a:p>
            <a:pPr marL="2867660" indent="-2686685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2867660" algn="l"/>
                <a:tab pos="2868295" algn="l"/>
              </a:tabLst>
            </a:pPr>
            <a:r>
              <a:rPr dirty="0" sz="3000" spc="450">
                <a:solidFill>
                  <a:srgbClr val="132413"/>
                </a:solidFill>
                <a:latin typeface="Microsoft Sans Serif"/>
                <a:cs typeface="Microsoft Sans Serif"/>
              </a:rPr>
              <a:t>Track</a:t>
            </a:r>
            <a:r>
              <a:rPr dirty="0" sz="3000" spc="7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132413"/>
                </a:solidFill>
                <a:latin typeface="Microsoft Sans Serif"/>
                <a:cs typeface="Microsoft Sans Serif"/>
              </a:rPr>
              <a:t>diversity</a:t>
            </a:r>
            <a:endParaRPr sz="3000">
              <a:latin typeface="Microsoft Sans Serif"/>
              <a:cs typeface="Microsoft Sans Serif"/>
            </a:endParaRPr>
          </a:p>
          <a:p>
            <a:pPr marL="3486150" indent="-3460750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3486150" algn="l"/>
                <a:tab pos="3486785" algn="l"/>
              </a:tabLst>
            </a:pPr>
            <a:r>
              <a:rPr dirty="0" sz="3000" spc="265">
                <a:solidFill>
                  <a:srgbClr val="132413"/>
                </a:solidFill>
                <a:latin typeface="Microsoft Sans Serif"/>
                <a:cs typeface="Microsoft Sans Serif"/>
              </a:rPr>
              <a:t>Outreach</a:t>
            </a:r>
            <a:endParaRPr sz="3000">
              <a:latin typeface="Microsoft Sans Serif"/>
              <a:cs typeface="Microsoft Sans Serif"/>
            </a:endParaRPr>
          </a:p>
          <a:p>
            <a:pPr marL="618490" indent="-606425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618490" algn="l"/>
                <a:tab pos="619125" algn="l"/>
              </a:tabLst>
            </a:pPr>
            <a:r>
              <a:rPr dirty="0" sz="3000" spc="200">
                <a:solidFill>
                  <a:srgbClr val="132413"/>
                </a:solidFill>
                <a:latin typeface="Microsoft Sans Serif"/>
                <a:cs typeface="Microsoft Sans Serif"/>
              </a:rPr>
              <a:t>Multigenerational</a:t>
            </a:r>
            <a:r>
              <a:rPr dirty="0" sz="3000" spc="9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132413"/>
                </a:solidFill>
                <a:latin typeface="Microsoft Sans Serif"/>
                <a:cs typeface="Microsoft Sans Serif"/>
              </a:rPr>
              <a:t>and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0">
                <a:solidFill>
                  <a:srgbClr val="132413"/>
                </a:solidFill>
                <a:latin typeface="Microsoft Sans Serif"/>
                <a:cs typeface="Microsoft Sans Serif"/>
              </a:rPr>
              <a:t>multilingual</a:t>
            </a:r>
            <a:r>
              <a:rPr dirty="0" sz="3000" spc="9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132413"/>
                </a:solidFill>
                <a:latin typeface="Microsoft Sans Serif"/>
                <a:cs typeface="Microsoft Sans Serif"/>
              </a:rPr>
              <a:t>offices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54154" y="5855343"/>
            <a:ext cx="7713345" cy="1016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402715">
              <a:lnSpc>
                <a:spcPct val="100000"/>
              </a:lnSpc>
              <a:spcBef>
                <a:spcPts val="400"/>
              </a:spcBef>
            </a:pP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Company</a:t>
            </a:r>
            <a:r>
              <a:rPr dirty="0" sz="3000" spc="7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10">
                <a:solidFill>
                  <a:srgbClr val="132413"/>
                </a:solidFill>
                <a:latin typeface="Microsoft Sans Serif"/>
                <a:cs typeface="Microsoft Sans Serif"/>
              </a:rPr>
              <a:t>Must</a:t>
            </a:r>
            <a:r>
              <a:rPr dirty="0" sz="3000" spc="7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132413"/>
                </a:solidFill>
                <a:latin typeface="Microsoft Sans Serif"/>
                <a:cs typeface="Microsoft Sans Serif"/>
              </a:rPr>
              <a:t>Haves: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3000" spc="-875" i="1">
                <a:solidFill>
                  <a:srgbClr val="132413"/>
                </a:solidFill>
                <a:latin typeface="Arial"/>
                <a:cs typeface="Arial"/>
              </a:rPr>
              <a:t>1</a:t>
            </a:r>
            <a:r>
              <a:rPr dirty="0" sz="3000" spc="-290" i="1">
                <a:solidFill>
                  <a:srgbClr val="132413"/>
                </a:solidFill>
                <a:latin typeface="Arial"/>
                <a:cs typeface="Arial"/>
              </a:rPr>
              <a:t>.</a:t>
            </a:r>
            <a:r>
              <a:rPr dirty="0" sz="3000" spc="365" i="1">
                <a:solidFill>
                  <a:srgbClr val="132413"/>
                </a:solidFill>
                <a:latin typeface="Arial"/>
                <a:cs typeface="Arial"/>
              </a:rPr>
              <a:t> </a:t>
            </a:r>
            <a:r>
              <a:rPr dirty="0" sz="3000" spc="715">
                <a:solidFill>
                  <a:srgbClr val="132413"/>
                </a:solidFill>
                <a:latin typeface="Microsoft Sans Serif"/>
                <a:cs typeface="Microsoft Sans Serif"/>
              </a:rPr>
              <a:t>M</a:t>
            </a:r>
            <a:r>
              <a:rPr dirty="0" sz="3000" spc="245">
                <a:solidFill>
                  <a:srgbClr val="132413"/>
                </a:solidFill>
                <a:latin typeface="Microsoft Sans Serif"/>
                <a:cs typeface="Microsoft Sans Serif"/>
              </a:rPr>
              <a:t>e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n</a:t>
            </a:r>
            <a:r>
              <a:rPr dirty="0" sz="3000" spc="125">
                <a:solidFill>
                  <a:srgbClr val="132413"/>
                </a:solidFill>
                <a:latin typeface="Microsoft Sans Serif"/>
                <a:cs typeface="Microsoft Sans Serif"/>
              </a:rPr>
              <a:t>t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o</a:t>
            </a:r>
            <a:r>
              <a:rPr dirty="0" sz="3000" spc="635">
                <a:solidFill>
                  <a:srgbClr val="132413"/>
                </a:solidFill>
                <a:latin typeface="Microsoft Sans Serif"/>
                <a:cs typeface="Microsoft Sans Serif"/>
              </a:rPr>
              <a:t>r</a:t>
            </a:r>
            <a:r>
              <a:rPr dirty="0" sz="3000" spc="225">
                <a:solidFill>
                  <a:srgbClr val="132413"/>
                </a:solidFill>
                <a:latin typeface="Microsoft Sans Serif"/>
                <a:cs typeface="Microsoft Sans Serif"/>
              </a:rPr>
              <a:t>s</a:t>
            </a:r>
            <a:r>
              <a:rPr dirty="0" sz="3000" spc="180">
                <a:solidFill>
                  <a:srgbClr val="132413"/>
                </a:solidFill>
                <a:latin typeface="Microsoft Sans Serif"/>
                <a:cs typeface="Microsoft Sans Serif"/>
              </a:rPr>
              <a:t>h</a:t>
            </a:r>
            <a:r>
              <a:rPr dirty="0" sz="3000" spc="-50">
                <a:solidFill>
                  <a:srgbClr val="132413"/>
                </a:solidFill>
                <a:latin typeface="Microsoft Sans Serif"/>
                <a:cs typeface="Microsoft Sans Serif"/>
              </a:rPr>
              <a:t>i</a:t>
            </a:r>
            <a:r>
              <a:rPr dirty="0" sz="3000" spc="245">
                <a:solidFill>
                  <a:srgbClr val="132413"/>
                </a:solidFill>
                <a:latin typeface="Microsoft Sans Serif"/>
                <a:cs typeface="Microsoft Sans Serif"/>
              </a:rPr>
              <a:t>p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a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n</a:t>
            </a:r>
            <a:r>
              <a:rPr dirty="0" sz="3000" spc="250">
                <a:solidFill>
                  <a:srgbClr val="132413"/>
                </a:solidFill>
                <a:latin typeface="Microsoft Sans Serif"/>
                <a:cs typeface="Microsoft Sans Serif"/>
              </a:rPr>
              <a:t>d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5">
                <a:solidFill>
                  <a:srgbClr val="132413"/>
                </a:solidFill>
                <a:latin typeface="Microsoft Sans Serif"/>
                <a:cs typeface="Microsoft Sans Serif"/>
              </a:rPr>
              <a:t>C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o</a:t>
            </a:r>
            <a:r>
              <a:rPr dirty="0" sz="3000" spc="635">
                <a:solidFill>
                  <a:srgbClr val="132413"/>
                </a:solidFill>
                <a:latin typeface="Microsoft Sans Serif"/>
                <a:cs typeface="Microsoft Sans Serif"/>
              </a:rPr>
              <a:t>r</a:t>
            </a:r>
            <a:r>
              <a:rPr dirty="0" sz="3000" spc="245">
                <a:solidFill>
                  <a:srgbClr val="132413"/>
                </a:solidFill>
                <a:latin typeface="Microsoft Sans Serif"/>
                <a:cs typeface="Microsoft Sans Serif"/>
              </a:rPr>
              <a:t>p</a:t>
            </a:r>
            <a:r>
              <a:rPr dirty="0" sz="3000" spc="185">
                <a:solidFill>
                  <a:srgbClr val="132413"/>
                </a:solidFill>
                <a:latin typeface="Microsoft Sans Serif"/>
                <a:cs typeface="Microsoft Sans Serif"/>
              </a:rPr>
              <a:t>o</a:t>
            </a:r>
            <a:r>
              <a:rPr dirty="0" sz="3000" spc="635">
                <a:solidFill>
                  <a:srgbClr val="132413"/>
                </a:solidFill>
                <a:latin typeface="Microsoft Sans Serif"/>
                <a:cs typeface="Microsoft Sans Serif"/>
              </a:rPr>
              <a:t>r</a:t>
            </a: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a</a:t>
            </a:r>
            <a:r>
              <a:rPr dirty="0" sz="3000" spc="125">
                <a:solidFill>
                  <a:srgbClr val="132413"/>
                </a:solidFill>
                <a:latin typeface="Microsoft Sans Serif"/>
                <a:cs typeface="Microsoft Sans Serif"/>
              </a:rPr>
              <a:t>t</a:t>
            </a:r>
            <a:r>
              <a:rPr dirty="0" sz="3000" spc="245">
                <a:solidFill>
                  <a:srgbClr val="132413"/>
                </a:solidFill>
                <a:latin typeface="Microsoft Sans Serif"/>
                <a:cs typeface="Microsoft Sans Serif"/>
              </a:rPr>
              <a:t>e</a:t>
            </a:r>
            <a:r>
              <a:rPr dirty="0" sz="3000" spc="10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75">
                <a:solidFill>
                  <a:srgbClr val="132413"/>
                </a:solidFill>
                <a:latin typeface="Microsoft Sans Serif"/>
                <a:cs typeface="Microsoft Sans Serif"/>
              </a:rPr>
              <a:t>P</a:t>
            </a: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a</a:t>
            </a:r>
            <a:r>
              <a:rPr dirty="0" sz="3000" spc="125">
                <a:solidFill>
                  <a:srgbClr val="132413"/>
                </a:solidFill>
                <a:latin typeface="Microsoft Sans Serif"/>
                <a:cs typeface="Microsoft Sans Serif"/>
              </a:rPr>
              <a:t>t</a:t>
            </a:r>
            <a:r>
              <a:rPr dirty="0" sz="3000" spc="180">
                <a:solidFill>
                  <a:srgbClr val="132413"/>
                </a:solidFill>
                <a:latin typeface="Microsoft Sans Serif"/>
                <a:cs typeface="Microsoft Sans Serif"/>
              </a:rPr>
              <a:t>h</a:t>
            </a:r>
            <a:r>
              <a:rPr dirty="0" sz="3000" spc="1025">
                <a:solidFill>
                  <a:srgbClr val="132413"/>
                </a:solidFill>
                <a:latin typeface="Microsoft Sans Serif"/>
                <a:cs typeface="Microsoft Sans Serif"/>
              </a:rPr>
              <a:t>w</a:t>
            </a:r>
            <a:r>
              <a:rPr dirty="0" sz="3000" spc="320">
                <a:solidFill>
                  <a:srgbClr val="132413"/>
                </a:solidFill>
                <a:latin typeface="Microsoft Sans Serif"/>
                <a:cs typeface="Microsoft Sans Serif"/>
              </a:rPr>
              <a:t>a</a:t>
            </a:r>
            <a:r>
              <a:rPr dirty="0" sz="3000" spc="555">
                <a:solidFill>
                  <a:srgbClr val="132413"/>
                </a:solidFill>
                <a:latin typeface="Microsoft Sans Serif"/>
                <a:cs typeface="Microsoft Sans Serif"/>
              </a:rPr>
              <a:t>y</a:t>
            </a:r>
            <a:r>
              <a:rPr dirty="0" sz="3000" spc="225">
                <a:solidFill>
                  <a:srgbClr val="132413"/>
                </a:solidFill>
                <a:latin typeface="Microsoft Sans Serif"/>
                <a:cs typeface="Microsoft Sans Serif"/>
              </a:rPr>
              <a:t>s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47745" cy="9338945"/>
          </a:xfrm>
          <a:custGeom>
            <a:avLst/>
            <a:gdLst/>
            <a:ahLst/>
            <a:cxnLst/>
            <a:rect l="l" t="t" r="r" b="b"/>
            <a:pathLst>
              <a:path w="3547745" h="9338945">
                <a:moveTo>
                  <a:pt x="0" y="9337306"/>
                </a:moveTo>
                <a:lnTo>
                  <a:pt x="0" y="0"/>
                </a:lnTo>
                <a:lnTo>
                  <a:pt x="2212446" y="0"/>
                </a:lnTo>
                <a:lnTo>
                  <a:pt x="2241208" y="33833"/>
                </a:lnTo>
                <a:lnTo>
                  <a:pt x="2274301" y="73955"/>
                </a:lnTo>
                <a:lnTo>
                  <a:pt x="2308385" y="116531"/>
                </a:lnTo>
                <a:lnTo>
                  <a:pt x="2343377" y="161530"/>
                </a:lnTo>
                <a:lnTo>
                  <a:pt x="2379196" y="208918"/>
                </a:lnTo>
                <a:lnTo>
                  <a:pt x="2415759" y="258660"/>
                </a:lnTo>
                <a:lnTo>
                  <a:pt x="2452984" y="310725"/>
                </a:lnTo>
                <a:lnTo>
                  <a:pt x="2490790" y="365079"/>
                </a:lnTo>
                <a:lnTo>
                  <a:pt x="2529093" y="421689"/>
                </a:lnTo>
                <a:lnTo>
                  <a:pt x="2567813" y="480520"/>
                </a:lnTo>
                <a:lnTo>
                  <a:pt x="2606867" y="541541"/>
                </a:lnTo>
                <a:lnTo>
                  <a:pt x="2646173" y="604718"/>
                </a:lnTo>
                <a:lnTo>
                  <a:pt x="2685648" y="670017"/>
                </a:lnTo>
                <a:lnTo>
                  <a:pt x="2725212" y="737406"/>
                </a:lnTo>
                <a:lnTo>
                  <a:pt x="2764781" y="806850"/>
                </a:lnTo>
                <a:lnTo>
                  <a:pt x="2804274" y="878318"/>
                </a:lnTo>
                <a:lnTo>
                  <a:pt x="2843608" y="951775"/>
                </a:lnTo>
                <a:lnTo>
                  <a:pt x="2882703" y="1027188"/>
                </a:lnTo>
                <a:lnTo>
                  <a:pt x="2921474" y="1104525"/>
                </a:lnTo>
                <a:lnTo>
                  <a:pt x="2959841" y="1183751"/>
                </a:lnTo>
                <a:lnTo>
                  <a:pt x="2997722" y="1264834"/>
                </a:lnTo>
                <a:lnTo>
                  <a:pt x="3035034" y="1347740"/>
                </a:lnTo>
                <a:lnTo>
                  <a:pt x="3053451" y="1389866"/>
                </a:lnTo>
                <a:lnTo>
                  <a:pt x="3071695" y="1432436"/>
                </a:lnTo>
                <a:lnTo>
                  <a:pt x="3089755" y="1475445"/>
                </a:lnTo>
                <a:lnTo>
                  <a:pt x="3107623" y="1518889"/>
                </a:lnTo>
                <a:lnTo>
                  <a:pt x="3125287" y="1562764"/>
                </a:lnTo>
                <a:lnTo>
                  <a:pt x="3142736" y="1607065"/>
                </a:lnTo>
                <a:lnTo>
                  <a:pt x="3159962" y="1651789"/>
                </a:lnTo>
                <a:lnTo>
                  <a:pt x="3176953" y="1696932"/>
                </a:lnTo>
                <a:lnTo>
                  <a:pt x="3193699" y="1742488"/>
                </a:lnTo>
                <a:lnTo>
                  <a:pt x="3210190" y="1788455"/>
                </a:lnTo>
                <a:lnTo>
                  <a:pt x="3226416" y="1834828"/>
                </a:lnTo>
                <a:lnTo>
                  <a:pt x="3242367" y="1881603"/>
                </a:lnTo>
                <a:lnTo>
                  <a:pt x="3258031" y="1928775"/>
                </a:lnTo>
                <a:lnTo>
                  <a:pt x="3273400" y="1976341"/>
                </a:lnTo>
                <a:lnTo>
                  <a:pt x="3288463" y="2024296"/>
                </a:lnTo>
                <a:lnTo>
                  <a:pt x="3303208" y="2072636"/>
                </a:lnTo>
                <a:lnTo>
                  <a:pt x="3317627" y="2121357"/>
                </a:lnTo>
                <a:lnTo>
                  <a:pt x="3331709" y="2170455"/>
                </a:lnTo>
                <a:lnTo>
                  <a:pt x="3345444" y="2219926"/>
                </a:lnTo>
                <a:lnTo>
                  <a:pt x="3358821" y="2269765"/>
                </a:lnTo>
                <a:lnTo>
                  <a:pt x="3371830" y="2319968"/>
                </a:lnTo>
                <a:lnTo>
                  <a:pt x="3384461" y="2370532"/>
                </a:lnTo>
                <a:lnTo>
                  <a:pt x="3396704" y="2421452"/>
                </a:lnTo>
                <a:lnTo>
                  <a:pt x="3408548" y="2472724"/>
                </a:lnTo>
                <a:lnTo>
                  <a:pt x="3419983" y="2524343"/>
                </a:lnTo>
                <a:lnTo>
                  <a:pt x="3430999" y="2576306"/>
                </a:lnTo>
                <a:lnTo>
                  <a:pt x="3441586" y="2628609"/>
                </a:lnTo>
                <a:lnTo>
                  <a:pt x="3451733" y="2681246"/>
                </a:lnTo>
                <a:lnTo>
                  <a:pt x="3461430" y="2734215"/>
                </a:lnTo>
                <a:lnTo>
                  <a:pt x="3470667" y="2787511"/>
                </a:lnTo>
                <a:lnTo>
                  <a:pt x="3479434" y="2841130"/>
                </a:lnTo>
                <a:lnTo>
                  <a:pt x="3487720" y="2895067"/>
                </a:lnTo>
                <a:lnTo>
                  <a:pt x="3495515" y="2949319"/>
                </a:lnTo>
                <a:lnTo>
                  <a:pt x="3502809" y="3003881"/>
                </a:lnTo>
                <a:lnTo>
                  <a:pt x="3509591" y="3058749"/>
                </a:lnTo>
                <a:lnTo>
                  <a:pt x="3515852" y="3113919"/>
                </a:lnTo>
                <a:lnTo>
                  <a:pt x="3521580" y="3169387"/>
                </a:lnTo>
                <a:lnTo>
                  <a:pt x="3526767" y="3225149"/>
                </a:lnTo>
                <a:lnTo>
                  <a:pt x="3531401" y="3281200"/>
                </a:lnTo>
                <a:lnTo>
                  <a:pt x="3535472" y="3337537"/>
                </a:lnTo>
                <a:lnTo>
                  <a:pt x="3538970" y="3394155"/>
                </a:lnTo>
                <a:lnTo>
                  <a:pt x="3541885" y="3451050"/>
                </a:lnTo>
                <a:lnTo>
                  <a:pt x="3544207" y="3508218"/>
                </a:lnTo>
                <a:lnTo>
                  <a:pt x="3545924" y="3565655"/>
                </a:lnTo>
                <a:lnTo>
                  <a:pt x="3547028" y="3623356"/>
                </a:lnTo>
                <a:lnTo>
                  <a:pt x="3547507" y="3681318"/>
                </a:lnTo>
                <a:lnTo>
                  <a:pt x="3547352" y="3739536"/>
                </a:lnTo>
                <a:lnTo>
                  <a:pt x="3546552" y="3798006"/>
                </a:lnTo>
                <a:lnTo>
                  <a:pt x="3545097" y="3856724"/>
                </a:lnTo>
                <a:lnTo>
                  <a:pt x="3542977" y="3915686"/>
                </a:lnTo>
                <a:lnTo>
                  <a:pt x="3540181" y="3974888"/>
                </a:lnTo>
                <a:lnTo>
                  <a:pt x="3536699" y="4034325"/>
                </a:lnTo>
                <a:lnTo>
                  <a:pt x="3532521" y="4093993"/>
                </a:lnTo>
                <a:lnTo>
                  <a:pt x="3527637" y="4153889"/>
                </a:lnTo>
                <a:lnTo>
                  <a:pt x="3522036" y="4214008"/>
                </a:lnTo>
                <a:lnTo>
                  <a:pt x="3515709" y="4274345"/>
                </a:lnTo>
                <a:lnTo>
                  <a:pt x="3508644" y="4334897"/>
                </a:lnTo>
                <a:lnTo>
                  <a:pt x="3500832" y="4395660"/>
                </a:lnTo>
                <a:lnTo>
                  <a:pt x="3492262" y="4456630"/>
                </a:lnTo>
                <a:lnTo>
                  <a:pt x="3482924" y="4517801"/>
                </a:lnTo>
                <a:lnTo>
                  <a:pt x="3472808" y="4579171"/>
                </a:lnTo>
                <a:lnTo>
                  <a:pt x="3461904" y="4640734"/>
                </a:lnTo>
                <a:lnTo>
                  <a:pt x="3450201" y="4702487"/>
                </a:lnTo>
                <a:lnTo>
                  <a:pt x="3437689" y="4764426"/>
                </a:lnTo>
                <a:lnTo>
                  <a:pt x="3424358" y="4826547"/>
                </a:lnTo>
                <a:lnTo>
                  <a:pt x="3410197" y="4888844"/>
                </a:lnTo>
                <a:lnTo>
                  <a:pt x="3395197" y="4951315"/>
                </a:lnTo>
                <a:lnTo>
                  <a:pt x="3379347" y="5013955"/>
                </a:lnTo>
                <a:lnTo>
                  <a:pt x="3362637" y="5076760"/>
                </a:lnTo>
                <a:lnTo>
                  <a:pt x="3345056" y="5139725"/>
                </a:lnTo>
                <a:lnTo>
                  <a:pt x="3326594" y="5202847"/>
                </a:lnTo>
                <a:lnTo>
                  <a:pt x="3307242" y="5266121"/>
                </a:lnTo>
                <a:lnTo>
                  <a:pt x="3286988" y="5329543"/>
                </a:lnTo>
                <a:lnTo>
                  <a:pt x="3265822" y="5393110"/>
                </a:lnTo>
                <a:lnTo>
                  <a:pt x="3243735" y="5456816"/>
                </a:lnTo>
                <a:lnTo>
                  <a:pt x="3220716" y="5520658"/>
                </a:lnTo>
                <a:lnTo>
                  <a:pt x="3196755" y="5584632"/>
                </a:lnTo>
                <a:lnTo>
                  <a:pt x="3170336" y="5653600"/>
                </a:lnTo>
                <a:lnTo>
                  <a:pt x="3143957" y="5721930"/>
                </a:lnTo>
                <a:lnTo>
                  <a:pt x="3117616" y="5789621"/>
                </a:lnTo>
                <a:lnTo>
                  <a:pt x="3091308" y="5856674"/>
                </a:lnTo>
                <a:lnTo>
                  <a:pt x="3065033" y="5923089"/>
                </a:lnTo>
                <a:lnTo>
                  <a:pt x="3038788" y="5988866"/>
                </a:lnTo>
                <a:lnTo>
                  <a:pt x="3012570" y="6054004"/>
                </a:lnTo>
                <a:lnTo>
                  <a:pt x="2986378" y="6118503"/>
                </a:lnTo>
                <a:lnTo>
                  <a:pt x="2960208" y="6182364"/>
                </a:lnTo>
                <a:lnTo>
                  <a:pt x="2934058" y="6245587"/>
                </a:lnTo>
                <a:lnTo>
                  <a:pt x="2907926" y="6308171"/>
                </a:lnTo>
                <a:lnTo>
                  <a:pt x="2881809" y="6370116"/>
                </a:lnTo>
                <a:lnTo>
                  <a:pt x="2855706" y="6431423"/>
                </a:lnTo>
                <a:lnTo>
                  <a:pt x="2829613" y="6492091"/>
                </a:lnTo>
                <a:lnTo>
                  <a:pt x="2803528" y="6552121"/>
                </a:lnTo>
                <a:lnTo>
                  <a:pt x="2777449" y="6611511"/>
                </a:lnTo>
                <a:lnTo>
                  <a:pt x="2751374" y="6670263"/>
                </a:lnTo>
                <a:lnTo>
                  <a:pt x="2725299" y="6728377"/>
                </a:lnTo>
                <a:lnTo>
                  <a:pt x="2699223" y="6785851"/>
                </a:lnTo>
                <a:lnTo>
                  <a:pt x="2673144" y="6842687"/>
                </a:lnTo>
                <a:lnTo>
                  <a:pt x="2647058" y="6898883"/>
                </a:lnTo>
                <a:lnTo>
                  <a:pt x="2620963" y="6954441"/>
                </a:lnTo>
                <a:lnTo>
                  <a:pt x="2594858" y="7009360"/>
                </a:lnTo>
                <a:lnTo>
                  <a:pt x="2568739" y="7063640"/>
                </a:lnTo>
                <a:lnTo>
                  <a:pt x="2542604" y="7117281"/>
                </a:lnTo>
                <a:lnTo>
                  <a:pt x="2516451" y="7170282"/>
                </a:lnTo>
                <a:lnTo>
                  <a:pt x="2490278" y="7222645"/>
                </a:lnTo>
                <a:lnTo>
                  <a:pt x="2464081" y="7274369"/>
                </a:lnTo>
                <a:lnTo>
                  <a:pt x="2437859" y="7325453"/>
                </a:lnTo>
                <a:lnTo>
                  <a:pt x="2411609" y="7375899"/>
                </a:lnTo>
                <a:lnTo>
                  <a:pt x="2385330" y="7425705"/>
                </a:lnTo>
                <a:lnTo>
                  <a:pt x="2359017" y="7474871"/>
                </a:lnTo>
                <a:lnTo>
                  <a:pt x="2332669" y="7523399"/>
                </a:lnTo>
                <a:lnTo>
                  <a:pt x="2306284" y="7571287"/>
                </a:lnTo>
                <a:lnTo>
                  <a:pt x="2279859" y="7618536"/>
                </a:lnTo>
                <a:lnTo>
                  <a:pt x="2253392" y="7665146"/>
                </a:lnTo>
                <a:lnTo>
                  <a:pt x="2226880" y="7711116"/>
                </a:lnTo>
                <a:lnTo>
                  <a:pt x="2200322" y="7756446"/>
                </a:lnTo>
                <a:lnTo>
                  <a:pt x="2173713" y="7801138"/>
                </a:lnTo>
                <a:lnTo>
                  <a:pt x="2147053" y="7845189"/>
                </a:lnTo>
                <a:lnTo>
                  <a:pt x="2120339" y="7888602"/>
                </a:lnTo>
                <a:lnTo>
                  <a:pt x="2093568" y="7931374"/>
                </a:lnTo>
                <a:lnTo>
                  <a:pt x="2066738" y="7973507"/>
                </a:lnTo>
                <a:lnTo>
                  <a:pt x="2039846" y="8015000"/>
                </a:lnTo>
                <a:lnTo>
                  <a:pt x="2012891" y="8055854"/>
                </a:lnTo>
                <a:lnTo>
                  <a:pt x="1985869" y="8096068"/>
                </a:lnTo>
                <a:lnTo>
                  <a:pt x="1958779" y="8135642"/>
                </a:lnTo>
                <a:lnTo>
                  <a:pt x="1931618" y="8174577"/>
                </a:lnTo>
                <a:lnTo>
                  <a:pt x="1904383" y="8212871"/>
                </a:lnTo>
                <a:lnTo>
                  <a:pt x="1877072" y="8250526"/>
                </a:lnTo>
                <a:lnTo>
                  <a:pt x="1849683" y="8287541"/>
                </a:lnTo>
                <a:lnTo>
                  <a:pt x="1822213" y="8323916"/>
                </a:lnTo>
                <a:lnTo>
                  <a:pt x="1794661" y="8359651"/>
                </a:lnTo>
                <a:lnTo>
                  <a:pt x="1767022" y="8394746"/>
                </a:lnTo>
                <a:lnTo>
                  <a:pt x="1739296" y="8429201"/>
                </a:lnTo>
                <a:lnTo>
                  <a:pt x="1711480" y="8463016"/>
                </a:lnTo>
                <a:lnTo>
                  <a:pt x="1683571" y="8496191"/>
                </a:lnTo>
                <a:lnTo>
                  <a:pt x="1655567" y="8528726"/>
                </a:lnTo>
                <a:lnTo>
                  <a:pt x="1627465" y="8560621"/>
                </a:lnTo>
                <a:lnTo>
                  <a:pt x="1599264" y="8591875"/>
                </a:lnTo>
                <a:lnTo>
                  <a:pt x="1570960" y="8622490"/>
                </a:lnTo>
                <a:lnTo>
                  <a:pt x="1542551" y="8652464"/>
                </a:lnTo>
                <a:lnTo>
                  <a:pt x="1514036" y="8681797"/>
                </a:lnTo>
                <a:lnTo>
                  <a:pt x="1485410" y="8710491"/>
                </a:lnTo>
                <a:lnTo>
                  <a:pt x="1456673" y="8738544"/>
                </a:lnTo>
                <a:lnTo>
                  <a:pt x="1427822" y="8765957"/>
                </a:lnTo>
                <a:lnTo>
                  <a:pt x="1398854" y="8792729"/>
                </a:lnTo>
                <a:lnTo>
                  <a:pt x="1369767" y="8818861"/>
                </a:lnTo>
                <a:lnTo>
                  <a:pt x="1340558" y="8844353"/>
                </a:lnTo>
                <a:lnTo>
                  <a:pt x="1311225" y="8869204"/>
                </a:lnTo>
                <a:lnTo>
                  <a:pt x="1281766" y="8893414"/>
                </a:lnTo>
                <a:lnTo>
                  <a:pt x="1222460" y="8939914"/>
                </a:lnTo>
                <a:lnTo>
                  <a:pt x="1162619" y="8983850"/>
                </a:lnTo>
                <a:lnTo>
                  <a:pt x="1102225" y="9025224"/>
                </a:lnTo>
                <a:lnTo>
                  <a:pt x="1041259" y="9064035"/>
                </a:lnTo>
                <a:lnTo>
                  <a:pt x="979700" y="9100282"/>
                </a:lnTo>
                <a:lnTo>
                  <a:pt x="917531" y="9133966"/>
                </a:lnTo>
                <a:lnTo>
                  <a:pt x="854731" y="9165086"/>
                </a:lnTo>
                <a:lnTo>
                  <a:pt x="791283" y="9193642"/>
                </a:lnTo>
                <a:lnTo>
                  <a:pt x="727165" y="9219633"/>
                </a:lnTo>
                <a:lnTo>
                  <a:pt x="662359" y="9243060"/>
                </a:lnTo>
                <a:lnTo>
                  <a:pt x="596847" y="9263922"/>
                </a:lnTo>
                <a:lnTo>
                  <a:pt x="530608" y="9282218"/>
                </a:lnTo>
                <a:lnTo>
                  <a:pt x="463623" y="9297949"/>
                </a:lnTo>
                <a:lnTo>
                  <a:pt x="395874" y="9311115"/>
                </a:lnTo>
                <a:lnTo>
                  <a:pt x="327341" y="9321714"/>
                </a:lnTo>
                <a:lnTo>
                  <a:pt x="258004" y="9329747"/>
                </a:lnTo>
                <a:lnTo>
                  <a:pt x="187845" y="9335214"/>
                </a:lnTo>
                <a:lnTo>
                  <a:pt x="116845" y="9338114"/>
                </a:lnTo>
                <a:lnTo>
                  <a:pt x="81023" y="9338601"/>
                </a:lnTo>
                <a:lnTo>
                  <a:pt x="44983" y="9338446"/>
                </a:lnTo>
                <a:lnTo>
                  <a:pt x="8724" y="9337650"/>
                </a:lnTo>
                <a:lnTo>
                  <a:pt x="0" y="9337306"/>
                </a:lnTo>
                <a:close/>
              </a:path>
            </a:pathLst>
          </a:custGeom>
          <a:solidFill>
            <a:srgbClr val="4E664E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58116" y="872"/>
            <a:ext cx="6138545" cy="6243955"/>
          </a:xfrm>
          <a:custGeom>
            <a:avLst/>
            <a:gdLst/>
            <a:ahLst/>
            <a:cxnLst/>
            <a:rect l="l" t="t" r="r" b="b"/>
            <a:pathLst>
              <a:path w="6138544" h="6243955">
                <a:moveTo>
                  <a:pt x="20964" y="48137"/>
                </a:moveTo>
                <a:lnTo>
                  <a:pt x="41059" y="1101"/>
                </a:lnTo>
                <a:lnTo>
                  <a:pt x="49589" y="13460"/>
                </a:lnTo>
                <a:lnTo>
                  <a:pt x="71602" y="58914"/>
                </a:lnTo>
                <a:lnTo>
                  <a:pt x="82098" y="98997"/>
                </a:lnTo>
                <a:lnTo>
                  <a:pt x="104437" y="143688"/>
                </a:lnTo>
                <a:lnTo>
                  <a:pt x="126939" y="187996"/>
                </a:lnTo>
                <a:lnTo>
                  <a:pt x="149605" y="231920"/>
                </a:lnTo>
                <a:lnTo>
                  <a:pt x="172435" y="275461"/>
                </a:lnTo>
                <a:lnTo>
                  <a:pt x="195429" y="318618"/>
                </a:lnTo>
                <a:lnTo>
                  <a:pt x="218587" y="361391"/>
                </a:lnTo>
                <a:lnTo>
                  <a:pt x="241909" y="403779"/>
                </a:lnTo>
                <a:lnTo>
                  <a:pt x="265397" y="445781"/>
                </a:lnTo>
                <a:lnTo>
                  <a:pt x="289049" y="487397"/>
                </a:lnTo>
                <a:lnTo>
                  <a:pt x="324545" y="533617"/>
                </a:lnTo>
                <a:lnTo>
                  <a:pt x="348527" y="574460"/>
                </a:lnTo>
                <a:lnTo>
                  <a:pt x="372675" y="614917"/>
                </a:lnTo>
                <a:lnTo>
                  <a:pt x="396988" y="654985"/>
                </a:lnTo>
                <a:lnTo>
                  <a:pt x="433146" y="699655"/>
                </a:lnTo>
                <a:lnTo>
                  <a:pt x="457791" y="738947"/>
                </a:lnTo>
                <a:lnTo>
                  <a:pt x="494281" y="782839"/>
                </a:lnTo>
                <a:lnTo>
                  <a:pt x="519259" y="821352"/>
                </a:lnTo>
                <a:lnTo>
                  <a:pt x="556082" y="864465"/>
                </a:lnTo>
                <a:lnTo>
                  <a:pt x="581393" y="902198"/>
                </a:lnTo>
                <a:lnTo>
                  <a:pt x="618550" y="944530"/>
                </a:lnTo>
                <a:lnTo>
                  <a:pt x="644195" y="981481"/>
                </a:lnTo>
                <a:lnTo>
                  <a:pt x="681687" y="1023029"/>
                </a:lnTo>
                <a:lnTo>
                  <a:pt x="719300" y="1064294"/>
                </a:lnTo>
                <a:lnTo>
                  <a:pt x="745509" y="1099925"/>
                </a:lnTo>
                <a:lnTo>
                  <a:pt x="783666" y="1139915"/>
                </a:lnTo>
                <a:lnTo>
                  <a:pt x="822086" y="1179289"/>
                </a:lnTo>
                <a:lnTo>
                  <a:pt x="860765" y="1218058"/>
                </a:lnTo>
                <a:lnTo>
                  <a:pt x="888017" y="1251248"/>
                </a:lnTo>
                <a:lnTo>
                  <a:pt x="927194" y="1288851"/>
                </a:lnTo>
                <a:lnTo>
                  <a:pt x="966612" y="1325890"/>
                </a:lnTo>
                <a:lnTo>
                  <a:pt x="1006265" y="1362379"/>
                </a:lnTo>
                <a:lnTo>
                  <a:pt x="1034469" y="1393342"/>
                </a:lnTo>
                <a:lnTo>
                  <a:pt x="1074575" y="1428771"/>
                </a:lnTo>
                <a:lnTo>
                  <a:pt x="1114898" y="1463689"/>
                </a:lnTo>
                <a:lnTo>
                  <a:pt x="1155434" y="1498111"/>
                </a:lnTo>
                <a:lnTo>
                  <a:pt x="1196177" y="1532050"/>
                </a:lnTo>
                <a:lnTo>
                  <a:pt x="1225441" y="1560530"/>
                </a:lnTo>
                <a:lnTo>
                  <a:pt x="1266579" y="1593542"/>
                </a:lnTo>
                <a:lnTo>
                  <a:pt x="1307907" y="1626111"/>
                </a:lnTo>
                <a:lnTo>
                  <a:pt x="1349418" y="1658251"/>
                </a:lnTo>
                <a:lnTo>
                  <a:pt x="1391107" y="1689974"/>
                </a:lnTo>
                <a:lnTo>
                  <a:pt x="1432968" y="1721294"/>
                </a:lnTo>
                <a:lnTo>
                  <a:pt x="1474996" y="1752224"/>
                </a:lnTo>
                <a:lnTo>
                  <a:pt x="1505506" y="1777789"/>
                </a:lnTo>
                <a:lnTo>
                  <a:pt x="1547849" y="1807980"/>
                </a:lnTo>
                <a:lnTo>
                  <a:pt x="1590342" y="1837821"/>
                </a:lnTo>
                <a:lnTo>
                  <a:pt x="1632979" y="1867327"/>
                </a:lnTo>
                <a:lnTo>
                  <a:pt x="1675753" y="1896509"/>
                </a:lnTo>
                <a:lnTo>
                  <a:pt x="1718660" y="1925382"/>
                </a:lnTo>
                <a:lnTo>
                  <a:pt x="1761693" y="1953959"/>
                </a:lnTo>
                <a:lnTo>
                  <a:pt x="1804847" y="1982253"/>
                </a:lnTo>
                <a:lnTo>
                  <a:pt x="1848116" y="2010278"/>
                </a:lnTo>
                <a:lnTo>
                  <a:pt x="1891494" y="2038047"/>
                </a:lnTo>
                <a:lnTo>
                  <a:pt x="1934976" y="2065574"/>
                </a:lnTo>
                <a:lnTo>
                  <a:pt x="1978556" y="2092871"/>
                </a:lnTo>
                <a:lnTo>
                  <a:pt x="2022228" y="2119952"/>
                </a:lnTo>
                <a:lnTo>
                  <a:pt x="2065987" y="2146831"/>
                </a:lnTo>
                <a:lnTo>
                  <a:pt x="2109826" y="2173520"/>
                </a:lnTo>
                <a:lnTo>
                  <a:pt x="2142062" y="2195045"/>
                </a:lnTo>
                <a:lnTo>
                  <a:pt x="2186046" y="2221397"/>
                </a:lnTo>
                <a:lnTo>
                  <a:pt x="2230093" y="2247599"/>
                </a:lnTo>
                <a:lnTo>
                  <a:pt x="2274198" y="2273666"/>
                </a:lnTo>
                <a:lnTo>
                  <a:pt x="2318356" y="2299611"/>
                </a:lnTo>
                <a:lnTo>
                  <a:pt x="2362560" y="2325447"/>
                </a:lnTo>
                <a:lnTo>
                  <a:pt x="2406805" y="2351187"/>
                </a:lnTo>
                <a:lnTo>
                  <a:pt x="2451274" y="2376403"/>
                </a:lnTo>
                <a:lnTo>
                  <a:pt x="2495875" y="2401311"/>
                </a:lnTo>
                <a:lnTo>
                  <a:pt x="2540591" y="2425948"/>
                </a:lnTo>
                <a:lnTo>
                  <a:pt x="2585407" y="2450352"/>
                </a:lnTo>
                <a:lnTo>
                  <a:pt x="2630307" y="2474559"/>
                </a:lnTo>
                <a:lnTo>
                  <a:pt x="2675275" y="2498606"/>
                </a:lnTo>
                <a:lnTo>
                  <a:pt x="2720296" y="2522531"/>
                </a:lnTo>
                <a:lnTo>
                  <a:pt x="2765354" y="2546369"/>
                </a:lnTo>
                <a:lnTo>
                  <a:pt x="2888911" y="2612746"/>
                </a:lnTo>
                <a:lnTo>
                  <a:pt x="2933958" y="2636609"/>
                </a:lnTo>
                <a:lnTo>
                  <a:pt x="2978963" y="2660570"/>
                </a:lnTo>
                <a:lnTo>
                  <a:pt x="3023910" y="2684666"/>
                </a:lnTo>
                <a:lnTo>
                  <a:pt x="3068784" y="2708935"/>
                </a:lnTo>
                <a:lnTo>
                  <a:pt x="3113569" y="2733412"/>
                </a:lnTo>
                <a:lnTo>
                  <a:pt x="3158248" y="2758136"/>
                </a:lnTo>
                <a:lnTo>
                  <a:pt x="3202806" y="2783143"/>
                </a:lnTo>
                <a:lnTo>
                  <a:pt x="3247228" y="2808469"/>
                </a:lnTo>
                <a:lnTo>
                  <a:pt x="3291498" y="2834152"/>
                </a:lnTo>
                <a:lnTo>
                  <a:pt x="3335599" y="2860228"/>
                </a:lnTo>
                <a:lnTo>
                  <a:pt x="3380028" y="2885539"/>
                </a:lnTo>
                <a:lnTo>
                  <a:pt x="3424071" y="2911751"/>
                </a:lnTo>
                <a:lnTo>
                  <a:pt x="3467732" y="2938859"/>
                </a:lnTo>
                <a:lnTo>
                  <a:pt x="3499333" y="2961868"/>
                </a:lnTo>
                <a:lnTo>
                  <a:pt x="3542236" y="2990749"/>
                </a:lnTo>
                <a:lnTo>
                  <a:pt x="3584765" y="3020507"/>
                </a:lnTo>
                <a:lnTo>
                  <a:pt x="3626922" y="3051136"/>
                </a:lnTo>
                <a:lnTo>
                  <a:pt x="3668709" y="3082628"/>
                </a:lnTo>
                <a:lnTo>
                  <a:pt x="3698451" y="3109989"/>
                </a:lnTo>
                <a:lnTo>
                  <a:pt x="3739509" y="3143191"/>
                </a:lnTo>
                <a:lnTo>
                  <a:pt x="3780205" y="3177238"/>
                </a:lnTo>
                <a:lnTo>
                  <a:pt x="3820543" y="3212123"/>
                </a:lnTo>
                <a:lnTo>
                  <a:pt x="3848847" y="3242851"/>
                </a:lnTo>
                <a:lnTo>
                  <a:pt x="3888477" y="3279394"/>
                </a:lnTo>
                <a:lnTo>
                  <a:pt x="3916077" y="3311768"/>
                </a:lnTo>
                <a:lnTo>
                  <a:pt x="3955010" y="3349944"/>
                </a:lnTo>
                <a:lnTo>
                  <a:pt x="3993597" y="3388927"/>
                </a:lnTo>
                <a:lnTo>
                  <a:pt x="4020164" y="3423721"/>
                </a:lnTo>
                <a:lnTo>
                  <a:pt x="4046392" y="3459308"/>
                </a:lnTo>
                <a:lnTo>
                  <a:pt x="4083961" y="3500673"/>
                </a:lnTo>
                <a:lnTo>
                  <a:pt x="4109519" y="3537830"/>
                </a:lnTo>
                <a:lnTo>
                  <a:pt x="4146424" y="3580751"/>
                </a:lnTo>
                <a:lnTo>
                  <a:pt x="4171322" y="3619451"/>
                </a:lnTo>
                <a:lnTo>
                  <a:pt x="4195894" y="3658913"/>
                </a:lnTo>
                <a:lnTo>
                  <a:pt x="4231823" y="3704121"/>
                </a:lnTo>
                <a:lnTo>
                  <a:pt x="4255752" y="3745088"/>
                </a:lnTo>
                <a:lnTo>
                  <a:pt x="4279364" y="3786798"/>
                </a:lnTo>
                <a:lnTo>
                  <a:pt x="4302661" y="3829246"/>
                </a:lnTo>
                <a:lnTo>
                  <a:pt x="4325646" y="3872423"/>
                </a:lnTo>
                <a:lnTo>
                  <a:pt x="4348322" y="3916324"/>
                </a:lnTo>
                <a:lnTo>
                  <a:pt x="4415282" y="4050527"/>
                </a:lnTo>
                <a:lnTo>
                  <a:pt x="4505214" y="4227938"/>
                </a:lnTo>
                <a:lnTo>
                  <a:pt x="4539423" y="4277170"/>
                </a:lnTo>
                <a:lnTo>
                  <a:pt x="4606825" y="4410338"/>
                </a:lnTo>
                <a:lnTo>
                  <a:pt x="4651416" y="4499922"/>
                </a:lnTo>
                <a:lnTo>
                  <a:pt x="4673888" y="4544301"/>
                </a:lnTo>
                <a:lnTo>
                  <a:pt x="4696536" y="4588267"/>
                </a:lnTo>
                <a:lnTo>
                  <a:pt x="4719361" y="4631820"/>
                </a:lnTo>
                <a:lnTo>
                  <a:pt x="4754042" y="4679946"/>
                </a:lnTo>
                <a:lnTo>
                  <a:pt x="4777223" y="4722666"/>
                </a:lnTo>
                <a:lnTo>
                  <a:pt x="4800583" y="4764966"/>
                </a:lnTo>
                <a:lnTo>
                  <a:pt x="4824122" y="4806846"/>
                </a:lnTo>
                <a:lnTo>
                  <a:pt x="4847842" y="4848303"/>
                </a:lnTo>
                <a:lnTo>
                  <a:pt x="4883423" y="4894324"/>
                </a:lnTo>
                <a:lnTo>
                  <a:pt x="4907507" y="4934930"/>
                </a:lnTo>
                <a:lnTo>
                  <a:pt x="4931774" y="4975107"/>
                </a:lnTo>
                <a:lnTo>
                  <a:pt x="4956224" y="5014855"/>
                </a:lnTo>
                <a:lnTo>
                  <a:pt x="4992538" y="5059159"/>
                </a:lnTo>
                <a:lnTo>
                  <a:pt x="5017359" y="5098041"/>
                </a:lnTo>
                <a:lnTo>
                  <a:pt x="5054044" y="5141476"/>
                </a:lnTo>
                <a:lnTo>
                  <a:pt x="5079237" y="5179485"/>
                </a:lnTo>
                <a:lnTo>
                  <a:pt x="5104618" y="5217054"/>
                </a:lnTo>
                <a:lnTo>
                  <a:pt x="5141866" y="5259172"/>
                </a:lnTo>
                <a:lnTo>
                  <a:pt x="5167625" y="5295858"/>
                </a:lnTo>
                <a:lnTo>
                  <a:pt x="5205252" y="5337088"/>
                </a:lnTo>
                <a:lnTo>
                  <a:pt x="5231392" y="5372882"/>
                </a:lnTo>
                <a:lnTo>
                  <a:pt x="5269402" y="5413218"/>
                </a:lnTo>
                <a:lnTo>
                  <a:pt x="5295925" y="5448114"/>
                </a:lnTo>
                <a:lnTo>
                  <a:pt x="5334320" y="5487547"/>
                </a:lnTo>
                <a:lnTo>
                  <a:pt x="5361230" y="5521537"/>
                </a:lnTo>
                <a:lnTo>
                  <a:pt x="5400014" y="5560061"/>
                </a:lnTo>
                <a:lnTo>
                  <a:pt x="5438993" y="5598127"/>
                </a:lnTo>
                <a:lnTo>
                  <a:pt x="5466489" y="5630745"/>
                </a:lnTo>
                <a:lnTo>
                  <a:pt x="5505861" y="5667891"/>
                </a:lnTo>
                <a:lnTo>
                  <a:pt x="5545431" y="5704574"/>
                </a:lnTo>
                <a:lnTo>
                  <a:pt x="5573521" y="5735803"/>
                </a:lnTo>
                <a:lnTo>
                  <a:pt x="5613489" y="5771555"/>
                </a:lnTo>
                <a:lnTo>
                  <a:pt x="5653657" y="5806838"/>
                </a:lnTo>
                <a:lnTo>
                  <a:pt x="5682347" y="5836662"/>
                </a:lnTo>
                <a:lnTo>
                  <a:pt x="5722918" y="5871003"/>
                </a:lnTo>
                <a:lnTo>
                  <a:pt x="5763691" y="5904871"/>
                </a:lnTo>
                <a:lnTo>
                  <a:pt x="5804667" y="5938262"/>
                </a:lnTo>
                <a:lnTo>
                  <a:pt x="5834168" y="5966187"/>
                </a:lnTo>
                <a:lnTo>
                  <a:pt x="5875553" y="5998622"/>
                </a:lnTo>
                <a:lnTo>
                  <a:pt x="5917143" y="6030576"/>
                </a:lnTo>
                <a:lnTo>
                  <a:pt x="5958940" y="6062047"/>
                </a:lnTo>
                <a:lnTo>
                  <a:pt x="6000944" y="6093033"/>
                </a:lnTo>
                <a:lnTo>
                  <a:pt x="6043156" y="6123532"/>
                </a:lnTo>
                <a:lnTo>
                  <a:pt x="6073898" y="6148554"/>
                </a:lnTo>
                <a:lnTo>
                  <a:pt x="6116528" y="6178075"/>
                </a:lnTo>
                <a:lnTo>
                  <a:pt x="6129901" y="6186270"/>
                </a:lnTo>
                <a:lnTo>
                  <a:pt x="6129882" y="6243795"/>
                </a:lnTo>
                <a:lnTo>
                  <a:pt x="6108708" y="6228705"/>
                </a:lnTo>
                <a:lnTo>
                  <a:pt x="6065893" y="6199617"/>
                </a:lnTo>
                <a:lnTo>
                  <a:pt x="6034967" y="6175028"/>
                </a:lnTo>
                <a:lnTo>
                  <a:pt x="5992571" y="6144960"/>
                </a:lnTo>
                <a:lnTo>
                  <a:pt x="5950383" y="6114403"/>
                </a:lnTo>
                <a:lnTo>
                  <a:pt x="5908404" y="6083359"/>
                </a:lnTo>
                <a:lnTo>
                  <a:pt x="5866632" y="6051830"/>
                </a:lnTo>
                <a:lnTo>
                  <a:pt x="5836746" y="6024807"/>
                </a:lnTo>
                <a:lnTo>
                  <a:pt x="5795387" y="5992311"/>
                </a:lnTo>
                <a:lnTo>
                  <a:pt x="5754234" y="5959334"/>
                </a:lnTo>
                <a:lnTo>
                  <a:pt x="5713285" y="5925877"/>
                </a:lnTo>
                <a:lnTo>
                  <a:pt x="5684220" y="5896931"/>
                </a:lnTo>
                <a:lnTo>
                  <a:pt x="5643680" y="5862519"/>
                </a:lnTo>
                <a:lnTo>
                  <a:pt x="5603342" y="5827632"/>
                </a:lnTo>
                <a:lnTo>
                  <a:pt x="5563208" y="5792271"/>
                </a:lnTo>
                <a:lnTo>
                  <a:pt x="5534954" y="5761426"/>
                </a:lnTo>
                <a:lnTo>
                  <a:pt x="5495222" y="5725121"/>
                </a:lnTo>
                <a:lnTo>
                  <a:pt x="5455691" y="5688346"/>
                </a:lnTo>
                <a:lnTo>
                  <a:pt x="5428039" y="5656093"/>
                </a:lnTo>
                <a:lnTo>
                  <a:pt x="5388908" y="5618383"/>
                </a:lnTo>
                <a:lnTo>
                  <a:pt x="5361654" y="5585197"/>
                </a:lnTo>
                <a:lnTo>
                  <a:pt x="5322920" y="5546558"/>
                </a:lnTo>
                <a:lnTo>
                  <a:pt x="5296062" y="5512445"/>
                </a:lnTo>
                <a:lnTo>
                  <a:pt x="5257722" y="5472882"/>
                </a:lnTo>
                <a:lnTo>
                  <a:pt x="5219579" y="5432860"/>
                </a:lnTo>
                <a:lnTo>
                  <a:pt x="5193310" y="5397368"/>
                </a:lnTo>
                <a:lnTo>
                  <a:pt x="5155558" y="5356431"/>
                </a:lnTo>
                <a:lnTo>
                  <a:pt x="5129679" y="5320027"/>
                </a:lnTo>
                <a:lnTo>
                  <a:pt x="5103993" y="5283170"/>
                </a:lnTo>
                <a:lnTo>
                  <a:pt x="5066823" y="5240871"/>
                </a:lnTo>
                <a:lnTo>
                  <a:pt x="5041523" y="5203110"/>
                </a:lnTo>
                <a:lnTo>
                  <a:pt x="5004738" y="5159910"/>
                </a:lnTo>
                <a:lnTo>
                  <a:pt x="4979822" y="5121251"/>
                </a:lnTo>
                <a:lnTo>
                  <a:pt x="4955097" y="5082146"/>
                </a:lnTo>
                <a:lnTo>
                  <a:pt x="4918884" y="5037606"/>
                </a:lnTo>
                <a:lnTo>
                  <a:pt x="4894539" y="4997611"/>
                </a:lnTo>
                <a:lnTo>
                  <a:pt x="4870383" y="4957174"/>
                </a:lnTo>
                <a:lnTo>
                  <a:pt x="4834737" y="4911306"/>
                </a:lnTo>
                <a:lnTo>
                  <a:pt x="4810957" y="4869989"/>
                </a:lnTo>
                <a:lnTo>
                  <a:pt x="4787364" y="4828233"/>
                </a:lnTo>
                <a:lnTo>
                  <a:pt x="4763959" y="4786041"/>
                </a:lnTo>
                <a:lnTo>
                  <a:pt x="4740739" y="4743413"/>
                </a:lnTo>
                <a:lnTo>
                  <a:pt x="4706025" y="4695362"/>
                </a:lnTo>
                <a:lnTo>
                  <a:pt x="4682494" y="4653462"/>
                </a:lnTo>
                <a:lnTo>
                  <a:pt x="4659072" y="4611308"/>
                </a:lnTo>
                <a:lnTo>
                  <a:pt x="4635755" y="4568906"/>
                </a:lnTo>
                <a:lnTo>
                  <a:pt x="4612541" y="4526265"/>
                </a:lnTo>
                <a:lnTo>
                  <a:pt x="4589426" y="4483391"/>
                </a:lnTo>
                <a:lnTo>
                  <a:pt x="4543480" y="4396980"/>
                </a:lnTo>
                <a:lnTo>
                  <a:pt x="4497890" y="4309735"/>
                </a:lnTo>
                <a:lnTo>
                  <a:pt x="4452631" y="4221716"/>
                </a:lnTo>
                <a:lnTo>
                  <a:pt x="4385303" y="4088374"/>
                </a:lnTo>
                <a:lnTo>
                  <a:pt x="4318569" y="3953642"/>
                </a:lnTo>
                <a:lnTo>
                  <a:pt x="4296076" y="3909312"/>
                </a:lnTo>
                <a:lnTo>
                  <a:pt x="4273257" y="3865746"/>
                </a:lnTo>
                <a:lnTo>
                  <a:pt x="4250110" y="3822948"/>
                </a:lnTo>
                <a:lnTo>
                  <a:pt x="4214954" y="3775932"/>
                </a:lnTo>
                <a:lnTo>
                  <a:pt x="4191145" y="3734682"/>
                </a:lnTo>
                <a:lnTo>
                  <a:pt x="4167003" y="3694212"/>
                </a:lnTo>
                <a:lnTo>
                  <a:pt x="4142526" y="3654528"/>
                </a:lnTo>
                <a:lnTo>
                  <a:pt x="4106033" y="3610642"/>
                </a:lnTo>
                <a:lnTo>
                  <a:pt x="4080880" y="3572539"/>
                </a:lnTo>
                <a:lnTo>
                  <a:pt x="4055386" y="3535234"/>
                </a:lnTo>
                <a:lnTo>
                  <a:pt x="4017871" y="3493740"/>
                </a:lnTo>
                <a:lnTo>
                  <a:pt x="3991691" y="3458042"/>
                </a:lnTo>
                <a:lnTo>
                  <a:pt x="3953486" y="3418164"/>
                </a:lnTo>
                <a:lnTo>
                  <a:pt x="3926611" y="3384090"/>
                </a:lnTo>
                <a:lnTo>
                  <a:pt x="3887709" y="3345845"/>
                </a:lnTo>
                <a:lnTo>
                  <a:pt x="3848454" y="3308423"/>
                </a:lnTo>
                <a:lnTo>
                  <a:pt x="3820526" y="3276817"/>
                </a:lnTo>
                <a:lnTo>
                  <a:pt x="3780563" y="3241052"/>
                </a:lnTo>
                <a:lnTo>
                  <a:pt x="3740244" y="3206123"/>
                </a:lnTo>
                <a:lnTo>
                  <a:pt x="3711245" y="3177023"/>
                </a:lnTo>
                <a:lnTo>
                  <a:pt x="3670206" y="3143777"/>
                </a:lnTo>
                <a:lnTo>
                  <a:pt x="3628805" y="3111379"/>
                </a:lnTo>
                <a:lnTo>
                  <a:pt x="3587041" y="3079834"/>
                </a:lnTo>
                <a:lnTo>
                  <a:pt x="3556589" y="3054134"/>
                </a:lnTo>
                <a:lnTo>
                  <a:pt x="3514090" y="3024305"/>
                </a:lnTo>
                <a:lnTo>
                  <a:pt x="3471223" y="2995341"/>
                </a:lnTo>
                <a:lnTo>
                  <a:pt x="3427983" y="2967246"/>
                </a:lnTo>
                <a:lnTo>
                  <a:pt x="3384371" y="2940025"/>
                </a:lnTo>
                <a:lnTo>
                  <a:pt x="3340384" y="2913681"/>
                </a:lnTo>
                <a:lnTo>
                  <a:pt x="3296020" y="2888218"/>
                </a:lnTo>
                <a:lnTo>
                  <a:pt x="3252026" y="2861892"/>
                </a:lnTo>
                <a:lnTo>
                  <a:pt x="3207813" y="2836077"/>
                </a:lnTo>
                <a:lnTo>
                  <a:pt x="3163405" y="2810719"/>
                </a:lnTo>
                <a:lnTo>
                  <a:pt x="3118826" y="2785759"/>
                </a:lnTo>
                <a:lnTo>
                  <a:pt x="3074102" y="2761141"/>
                </a:lnTo>
                <a:lnTo>
                  <a:pt x="3029256" y="2736807"/>
                </a:lnTo>
                <a:lnTo>
                  <a:pt x="2984312" y="2712702"/>
                </a:lnTo>
                <a:lnTo>
                  <a:pt x="2939296" y="2688767"/>
                </a:lnTo>
                <a:lnTo>
                  <a:pt x="2894231" y="2664946"/>
                </a:lnTo>
                <a:lnTo>
                  <a:pt x="2792374" y="2612428"/>
                </a:lnTo>
                <a:lnTo>
                  <a:pt x="2747309" y="2588608"/>
                </a:lnTo>
                <a:lnTo>
                  <a:pt x="2702292" y="2564673"/>
                </a:lnTo>
                <a:lnTo>
                  <a:pt x="2657349" y="2540567"/>
                </a:lnTo>
                <a:lnTo>
                  <a:pt x="2612503" y="2516234"/>
                </a:lnTo>
                <a:lnTo>
                  <a:pt x="2567779" y="2491615"/>
                </a:lnTo>
                <a:lnTo>
                  <a:pt x="2523200" y="2466655"/>
                </a:lnTo>
                <a:lnTo>
                  <a:pt x="2478792" y="2441297"/>
                </a:lnTo>
                <a:lnTo>
                  <a:pt x="2434579" y="2415483"/>
                </a:lnTo>
                <a:lnTo>
                  <a:pt x="2390584" y="2389156"/>
                </a:lnTo>
                <a:lnTo>
                  <a:pt x="2346437" y="2363187"/>
                </a:lnTo>
                <a:lnTo>
                  <a:pt x="2302308" y="2337176"/>
                </a:lnTo>
                <a:lnTo>
                  <a:pt x="2258204" y="2311105"/>
                </a:lnTo>
                <a:lnTo>
                  <a:pt x="2214133" y="2284958"/>
                </a:lnTo>
                <a:lnTo>
                  <a:pt x="2170101" y="2258718"/>
                </a:lnTo>
                <a:lnTo>
                  <a:pt x="2126116" y="2232369"/>
                </a:lnTo>
                <a:lnTo>
                  <a:pt x="2082185" y="2205894"/>
                </a:lnTo>
                <a:lnTo>
                  <a:pt x="2038315" y="2179276"/>
                </a:lnTo>
                <a:lnTo>
                  <a:pt x="1994513" y="2152500"/>
                </a:lnTo>
                <a:lnTo>
                  <a:pt x="1950786" y="2125547"/>
                </a:lnTo>
                <a:lnTo>
                  <a:pt x="1907141" y="2098402"/>
                </a:lnTo>
                <a:lnTo>
                  <a:pt x="1863585" y="2071049"/>
                </a:lnTo>
                <a:lnTo>
                  <a:pt x="1820126" y="2043469"/>
                </a:lnTo>
                <a:lnTo>
                  <a:pt x="1776770" y="2015648"/>
                </a:lnTo>
                <a:lnTo>
                  <a:pt x="1733525" y="1987567"/>
                </a:lnTo>
                <a:lnTo>
                  <a:pt x="1702076" y="1964201"/>
                </a:lnTo>
                <a:lnTo>
                  <a:pt x="1659073" y="1935553"/>
                </a:lnTo>
                <a:lnTo>
                  <a:pt x="1616202" y="1906597"/>
                </a:lnTo>
                <a:lnTo>
                  <a:pt x="1573470" y="1877315"/>
                </a:lnTo>
                <a:lnTo>
                  <a:pt x="1530884" y="1847692"/>
                </a:lnTo>
                <a:lnTo>
                  <a:pt x="1488451" y="1817710"/>
                </a:lnTo>
                <a:lnTo>
                  <a:pt x="1446178" y="1787353"/>
                </a:lnTo>
                <a:lnTo>
                  <a:pt x="1404073" y="1756605"/>
                </a:lnTo>
                <a:lnTo>
                  <a:pt x="1362142" y="1725448"/>
                </a:lnTo>
                <a:lnTo>
                  <a:pt x="1320392" y="1693866"/>
                </a:lnTo>
                <a:lnTo>
                  <a:pt x="1290510" y="1666833"/>
                </a:lnTo>
                <a:lnTo>
                  <a:pt x="1249145" y="1634352"/>
                </a:lnTo>
                <a:lnTo>
                  <a:pt x="1207982" y="1601396"/>
                </a:lnTo>
                <a:lnTo>
                  <a:pt x="1167030" y="1567949"/>
                </a:lnTo>
                <a:lnTo>
                  <a:pt x="1126294" y="1533994"/>
                </a:lnTo>
                <a:lnTo>
                  <a:pt x="1085783" y="1499514"/>
                </a:lnTo>
                <a:lnTo>
                  <a:pt x="1057181" y="1469483"/>
                </a:lnTo>
                <a:lnTo>
                  <a:pt x="1017139" y="1433905"/>
                </a:lnTo>
                <a:lnTo>
                  <a:pt x="977343" y="1397752"/>
                </a:lnTo>
                <a:lnTo>
                  <a:pt x="937798" y="1361009"/>
                </a:lnTo>
                <a:lnTo>
                  <a:pt x="898514" y="1323658"/>
                </a:lnTo>
                <a:lnTo>
                  <a:pt x="871175" y="1290672"/>
                </a:lnTo>
                <a:lnTo>
                  <a:pt x="832430" y="1252056"/>
                </a:lnTo>
                <a:lnTo>
                  <a:pt x="793385" y="1214145"/>
                </a:lnTo>
                <a:lnTo>
                  <a:pt x="766235" y="1180715"/>
                </a:lnTo>
                <a:lnTo>
                  <a:pt x="727623" y="1141790"/>
                </a:lnTo>
                <a:lnTo>
                  <a:pt x="700904" y="1107352"/>
                </a:lnTo>
                <a:lnTo>
                  <a:pt x="662720" y="1067426"/>
                </a:lnTo>
                <a:lnTo>
                  <a:pt x="624746" y="1027005"/>
                </a:lnTo>
                <a:lnTo>
                  <a:pt x="598662" y="991082"/>
                </a:lnTo>
                <a:lnTo>
                  <a:pt x="561108" y="949681"/>
                </a:lnTo>
                <a:lnTo>
                  <a:pt x="535439" y="912786"/>
                </a:lnTo>
                <a:lnTo>
                  <a:pt x="509975" y="875409"/>
                </a:lnTo>
                <a:lnTo>
                  <a:pt x="473037" y="832565"/>
                </a:lnTo>
                <a:lnTo>
                  <a:pt x="447981" y="794237"/>
                </a:lnTo>
                <a:lnTo>
                  <a:pt x="423125" y="755438"/>
                </a:lnTo>
                <a:lnTo>
                  <a:pt x="386790" y="711183"/>
                </a:lnTo>
                <a:lnTo>
                  <a:pt x="362331" y="671454"/>
                </a:lnTo>
                <a:lnTo>
                  <a:pt x="338070" y="631264"/>
                </a:lnTo>
                <a:lnTo>
                  <a:pt x="302324" y="585629"/>
                </a:lnTo>
                <a:lnTo>
                  <a:pt x="278451" y="544531"/>
                </a:lnTo>
                <a:lnTo>
                  <a:pt x="254770" y="502983"/>
                </a:lnTo>
                <a:lnTo>
                  <a:pt x="231279" y="460989"/>
                </a:lnTo>
                <a:lnTo>
                  <a:pt x="207977" y="418552"/>
                </a:lnTo>
                <a:lnTo>
                  <a:pt x="184863" y="375677"/>
                </a:lnTo>
                <a:lnTo>
                  <a:pt x="161935" y="332367"/>
                </a:lnTo>
                <a:lnTo>
                  <a:pt x="139191" y="288624"/>
                </a:lnTo>
                <a:lnTo>
                  <a:pt x="116630" y="244453"/>
                </a:lnTo>
                <a:lnTo>
                  <a:pt x="94251" y="199858"/>
                </a:lnTo>
                <a:lnTo>
                  <a:pt x="72051" y="154841"/>
                </a:lnTo>
                <a:lnTo>
                  <a:pt x="50031" y="109406"/>
                </a:lnTo>
                <a:lnTo>
                  <a:pt x="28187" y="63557"/>
                </a:lnTo>
                <a:lnTo>
                  <a:pt x="20964" y="48137"/>
                </a:lnTo>
                <a:close/>
              </a:path>
              <a:path w="6138544" h="6243955">
                <a:moveTo>
                  <a:pt x="6131924" y="0"/>
                </a:moveTo>
                <a:lnTo>
                  <a:pt x="6138418" y="6191489"/>
                </a:lnTo>
                <a:lnTo>
                  <a:pt x="6129901" y="6186270"/>
                </a:lnTo>
                <a:lnTo>
                  <a:pt x="6131924" y="0"/>
                </a:lnTo>
                <a:close/>
              </a:path>
              <a:path w="6138544" h="6243955">
                <a:moveTo>
                  <a:pt x="0" y="230"/>
                </a:moveTo>
                <a:lnTo>
                  <a:pt x="6131924" y="0"/>
                </a:lnTo>
                <a:lnTo>
                  <a:pt x="41059" y="1101"/>
                </a:lnTo>
                <a:lnTo>
                  <a:pt x="20964" y="48137"/>
                </a:lnTo>
                <a:lnTo>
                  <a:pt x="6519" y="17297"/>
                </a:lnTo>
                <a:lnTo>
                  <a:pt x="0" y="230"/>
                </a:lnTo>
                <a:close/>
              </a:path>
            </a:pathLst>
          </a:custGeom>
          <a:solidFill>
            <a:srgbClr val="4E66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10" y="842682"/>
            <a:ext cx="7080520" cy="3540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5931049"/>
            <a:ext cx="7080520" cy="3540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7147" y="842682"/>
            <a:ext cx="7080520" cy="35402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04844" y="5495197"/>
            <a:ext cx="5000625" cy="3770629"/>
            <a:chOff x="1504844" y="5495197"/>
            <a:chExt cx="5000625" cy="377062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374" y="5544727"/>
              <a:ext cx="4903073" cy="36715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2944" y="5533297"/>
              <a:ext cx="4924425" cy="3694429"/>
            </a:xfrm>
            <a:custGeom>
              <a:avLst/>
              <a:gdLst/>
              <a:ahLst/>
              <a:cxnLst/>
              <a:rect l="l" t="t" r="r" b="b"/>
              <a:pathLst>
                <a:path w="4924425" h="3694429">
                  <a:moveTo>
                    <a:pt x="0" y="952498"/>
                  </a:moveTo>
                  <a:lnTo>
                    <a:pt x="0" y="2741883"/>
                  </a:lnTo>
                  <a:lnTo>
                    <a:pt x="1165" y="2789421"/>
                  </a:lnTo>
                  <a:lnTo>
                    <a:pt x="4626" y="2836356"/>
                  </a:lnTo>
                  <a:lnTo>
                    <a:pt x="10327" y="2882633"/>
                  </a:lnTo>
                  <a:lnTo>
                    <a:pt x="18214" y="2928198"/>
                  </a:lnTo>
                  <a:lnTo>
                    <a:pt x="28232" y="2972995"/>
                  </a:lnTo>
                  <a:lnTo>
                    <a:pt x="40327" y="3016971"/>
                  </a:lnTo>
                  <a:lnTo>
                    <a:pt x="54444" y="3060071"/>
                  </a:lnTo>
                  <a:lnTo>
                    <a:pt x="70529" y="3102240"/>
                  </a:lnTo>
                  <a:lnTo>
                    <a:pt x="88527" y="3143423"/>
                  </a:lnTo>
                  <a:lnTo>
                    <a:pt x="108383" y="3183567"/>
                  </a:lnTo>
                  <a:lnTo>
                    <a:pt x="130043" y="3222616"/>
                  </a:lnTo>
                  <a:lnTo>
                    <a:pt x="153452" y="3260517"/>
                  </a:lnTo>
                  <a:lnTo>
                    <a:pt x="178557" y="3297213"/>
                  </a:lnTo>
                  <a:lnTo>
                    <a:pt x="205301" y="3332652"/>
                  </a:lnTo>
                  <a:lnTo>
                    <a:pt x="233631" y="3366778"/>
                  </a:lnTo>
                  <a:lnTo>
                    <a:pt x="263492" y="3399536"/>
                  </a:lnTo>
                  <a:lnTo>
                    <a:pt x="294829" y="3430873"/>
                  </a:lnTo>
                  <a:lnTo>
                    <a:pt x="327588" y="3460733"/>
                  </a:lnTo>
                  <a:lnTo>
                    <a:pt x="361715" y="3489063"/>
                  </a:lnTo>
                  <a:lnTo>
                    <a:pt x="397154" y="3515806"/>
                  </a:lnTo>
                  <a:lnTo>
                    <a:pt x="433851" y="3540910"/>
                  </a:lnTo>
                  <a:lnTo>
                    <a:pt x="471753" y="3564319"/>
                  </a:lnTo>
                  <a:lnTo>
                    <a:pt x="510803" y="3585978"/>
                  </a:lnTo>
                  <a:lnTo>
                    <a:pt x="550947" y="3605834"/>
                  </a:lnTo>
                  <a:lnTo>
                    <a:pt x="592132" y="3623832"/>
                  </a:lnTo>
                  <a:lnTo>
                    <a:pt x="634301" y="3639916"/>
                  </a:lnTo>
                  <a:lnTo>
                    <a:pt x="677402" y="3654033"/>
                  </a:lnTo>
                  <a:lnTo>
                    <a:pt x="721379" y="3666128"/>
                  </a:lnTo>
                  <a:lnTo>
                    <a:pt x="766177" y="3676146"/>
                  </a:lnTo>
                  <a:lnTo>
                    <a:pt x="811743" y="3684033"/>
                  </a:lnTo>
                  <a:lnTo>
                    <a:pt x="858021" y="3689734"/>
                  </a:lnTo>
                  <a:lnTo>
                    <a:pt x="904956" y="3693194"/>
                  </a:lnTo>
                  <a:lnTo>
                    <a:pt x="952495" y="3694360"/>
                  </a:lnTo>
                  <a:lnTo>
                    <a:pt x="3973417" y="3694360"/>
                  </a:lnTo>
                  <a:lnTo>
                    <a:pt x="4020956" y="3693194"/>
                  </a:lnTo>
                  <a:lnTo>
                    <a:pt x="4067892" y="3689734"/>
                  </a:lnTo>
                  <a:lnTo>
                    <a:pt x="4114170" y="3684033"/>
                  </a:lnTo>
                  <a:lnTo>
                    <a:pt x="4159735" y="3676146"/>
                  </a:lnTo>
                  <a:lnTo>
                    <a:pt x="4204533" y="3666128"/>
                  </a:lnTo>
                  <a:lnTo>
                    <a:pt x="4248510" y="3654033"/>
                  </a:lnTo>
                  <a:lnTo>
                    <a:pt x="4291611" y="3639916"/>
                  </a:lnTo>
                  <a:lnTo>
                    <a:pt x="4333781" y="3623832"/>
                  </a:lnTo>
                  <a:lnTo>
                    <a:pt x="4374965" y="3605834"/>
                  </a:lnTo>
                  <a:lnTo>
                    <a:pt x="4415110" y="3585978"/>
                  </a:lnTo>
                  <a:lnTo>
                    <a:pt x="4454160" y="3564319"/>
                  </a:lnTo>
                  <a:lnTo>
                    <a:pt x="4492061" y="3540910"/>
                  </a:lnTo>
                  <a:lnTo>
                    <a:pt x="4528758" y="3515806"/>
                  </a:lnTo>
                  <a:lnTo>
                    <a:pt x="4564198" y="3489063"/>
                  </a:lnTo>
                  <a:lnTo>
                    <a:pt x="4598324" y="3460733"/>
                  </a:lnTo>
                  <a:lnTo>
                    <a:pt x="4631083" y="3430873"/>
                  </a:lnTo>
                  <a:lnTo>
                    <a:pt x="4662421" y="3399536"/>
                  </a:lnTo>
                  <a:lnTo>
                    <a:pt x="4692282" y="3366778"/>
                  </a:lnTo>
                  <a:lnTo>
                    <a:pt x="4720611" y="3332652"/>
                  </a:lnTo>
                  <a:lnTo>
                    <a:pt x="4747356" y="3297213"/>
                  </a:lnTo>
                  <a:lnTo>
                    <a:pt x="4772460" y="3260517"/>
                  </a:lnTo>
                  <a:lnTo>
                    <a:pt x="4795869" y="3222616"/>
                  </a:lnTo>
                  <a:lnTo>
                    <a:pt x="4817529" y="3183567"/>
                  </a:lnTo>
                  <a:lnTo>
                    <a:pt x="4837385" y="3143423"/>
                  </a:lnTo>
                  <a:lnTo>
                    <a:pt x="4855383" y="3102240"/>
                  </a:lnTo>
                  <a:lnTo>
                    <a:pt x="4871468" y="3060071"/>
                  </a:lnTo>
                  <a:lnTo>
                    <a:pt x="4885585" y="3016971"/>
                  </a:lnTo>
                  <a:lnTo>
                    <a:pt x="4897680" y="2972995"/>
                  </a:lnTo>
                  <a:lnTo>
                    <a:pt x="4907698" y="2928198"/>
                  </a:lnTo>
                  <a:lnTo>
                    <a:pt x="4915585" y="2882633"/>
                  </a:lnTo>
                  <a:lnTo>
                    <a:pt x="4921286" y="2836356"/>
                  </a:lnTo>
                  <a:lnTo>
                    <a:pt x="4924425" y="2793796"/>
                  </a:lnTo>
                </a:path>
                <a:path w="4924425" h="3694429">
                  <a:moveTo>
                    <a:pt x="4924425" y="900563"/>
                  </a:moveTo>
                  <a:lnTo>
                    <a:pt x="4921286" y="858003"/>
                  </a:lnTo>
                  <a:lnTo>
                    <a:pt x="4915585" y="811726"/>
                  </a:lnTo>
                  <a:lnTo>
                    <a:pt x="4907698" y="766162"/>
                  </a:lnTo>
                  <a:lnTo>
                    <a:pt x="4897680" y="721364"/>
                  </a:lnTo>
                  <a:lnTo>
                    <a:pt x="4885585" y="677388"/>
                  </a:lnTo>
                  <a:lnTo>
                    <a:pt x="4871468" y="634289"/>
                  </a:lnTo>
                  <a:lnTo>
                    <a:pt x="4855383" y="592120"/>
                  </a:lnTo>
                  <a:lnTo>
                    <a:pt x="4837385" y="550936"/>
                  </a:lnTo>
                  <a:lnTo>
                    <a:pt x="4817529" y="510792"/>
                  </a:lnTo>
                  <a:lnTo>
                    <a:pt x="4795869" y="471743"/>
                  </a:lnTo>
                  <a:lnTo>
                    <a:pt x="4772460" y="433843"/>
                  </a:lnTo>
                  <a:lnTo>
                    <a:pt x="4747356" y="397146"/>
                  </a:lnTo>
                  <a:lnTo>
                    <a:pt x="4720611" y="361707"/>
                  </a:lnTo>
                  <a:lnTo>
                    <a:pt x="4692282" y="327582"/>
                  </a:lnTo>
                  <a:lnTo>
                    <a:pt x="4662421" y="294823"/>
                  </a:lnTo>
                  <a:lnTo>
                    <a:pt x="4631083" y="263486"/>
                  </a:lnTo>
                  <a:lnTo>
                    <a:pt x="4598324" y="233626"/>
                  </a:lnTo>
                  <a:lnTo>
                    <a:pt x="4564198" y="205297"/>
                  </a:lnTo>
                  <a:lnTo>
                    <a:pt x="4528758" y="178553"/>
                  </a:lnTo>
                  <a:lnTo>
                    <a:pt x="4492061" y="153449"/>
                  </a:lnTo>
                  <a:lnTo>
                    <a:pt x="4454160" y="130040"/>
                  </a:lnTo>
                  <a:lnTo>
                    <a:pt x="4415110" y="108381"/>
                  </a:lnTo>
                  <a:lnTo>
                    <a:pt x="4374965" y="88525"/>
                  </a:lnTo>
                  <a:lnTo>
                    <a:pt x="4333781" y="70528"/>
                  </a:lnTo>
                  <a:lnTo>
                    <a:pt x="4291611" y="54443"/>
                  </a:lnTo>
                  <a:lnTo>
                    <a:pt x="4248510" y="40326"/>
                  </a:lnTo>
                  <a:lnTo>
                    <a:pt x="4204533" y="28232"/>
                  </a:lnTo>
                  <a:lnTo>
                    <a:pt x="4159735" y="18214"/>
                  </a:lnTo>
                  <a:lnTo>
                    <a:pt x="4114170" y="10327"/>
                  </a:lnTo>
                  <a:lnTo>
                    <a:pt x="4067892" y="4626"/>
                  </a:lnTo>
                  <a:lnTo>
                    <a:pt x="4020956" y="1165"/>
                  </a:lnTo>
                  <a:lnTo>
                    <a:pt x="3973417" y="0"/>
                  </a:lnTo>
                  <a:lnTo>
                    <a:pt x="952497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569" y="2576275"/>
            <a:ext cx="4156075" cy="2854325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7400"/>
              </a:lnSpc>
              <a:spcBef>
                <a:spcPts val="270"/>
              </a:spcBef>
            </a:pPr>
            <a:r>
              <a:rPr dirty="0" sz="6200" spc="675"/>
              <a:t>Prosper </a:t>
            </a:r>
            <a:r>
              <a:rPr dirty="0" sz="6200" spc="680"/>
              <a:t> </a:t>
            </a:r>
            <a:r>
              <a:rPr dirty="0" sz="6200" spc="275"/>
              <a:t>Potential </a:t>
            </a:r>
            <a:r>
              <a:rPr dirty="0" sz="6200" spc="280"/>
              <a:t> </a:t>
            </a:r>
            <a:r>
              <a:rPr dirty="0" sz="6200" spc="220"/>
              <a:t>S</a:t>
            </a:r>
            <a:r>
              <a:rPr dirty="0" sz="6200" spc="270"/>
              <a:t>t</a:t>
            </a:r>
            <a:r>
              <a:rPr dirty="0" sz="6200" spc="1325"/>
              <a:t>r</a:t>
            </a:r>
            <a:r>
              <a:rPr dirty="0" sz="6200" spc="680"/>
              <a:t>a</a:t>
            </a:r>
            <a:r>
              <a:rPr dirty="0" sz="6200" spc="270"/>
              <a:t>t</a:t>
            </a:r>
            <a:r>
              <a:rPr dirty="0" sz="6200" spc="525"/>
              <a:t>e</a:t>
            </a:r>
            <a:r>
              <a:rPr dirty="0" sz="6200" spc="315"/>
              <a:t>g</a:t>
            </a:r>
            <a:r>
              <a:rPr dirty="0" sz="6200" spc="-100"/>
              <a:t>i</a:t>
            </a:r>
            <a:r>
              <a:rPr dirty="0" sz="6200" spc="525"/>
              <a:t>e</a:t>
            </a:r>
            <a:r>
              <a:rPr dirty="0" sz="6200" spc="475"/>
              <a:t>s</a:t>
            </a:r>
            <a:endParaRPr sz="6200"/>
          </a:p>
        </p:txBody>
      </p:sp>
      <p:grpSp>
        <p:nvGrpSpPr>
          <p:cNvPr id="3" name="object 3"/>
          <p:cNvGrpSpPr/>
          <p:nvPr/>
        </p:nvGrpSpPr>
        <p:grpSpPr>
          <a:xfrm>
            <a:off x="0" y="4698742"/>
            <a:ext cx="4841240" cy="5594350"/>
            <a:chOff x="0" y="4698742"/>
            <a:chExt cx="4841240" cy="5594350"/>
          </a:xfrm>
        </p:grpSpPr>
        <p:sp>
          <p:nvSpPr>
            <p:cNvPr id="4" name="object 4"/>
            <p:cNvSpPr/>
            <p:nvPr/>
          </p:nvSpPr>
          <p:spPr>
            <a:xfrm>
              <a:off x="0" y="6026258"/>
              <a:ext cx="4841240" cy="4260850"/>
            </a:xfrm>
            <a:custGeom>
              <a:avLst/>
              <a:gdLst/>
              <a:ahLst/>
              <a:cxnLst/>
              <a:rect l="l" t="t" r="r" b="b"/>
              <a:pathLst>
                <a:path w="4841240" h="4260850">
                  <a:moveTo>
                    <a:pt x="4815206" y="4260741"/>
                  </a:moveTo>
                  <a:lnTo>
                    <a:pt x="0" y="4260741"/>
                  </a:lnTo>
                  <a:lnTo>
                    <a:pt x="0" y="0"/>
                  </a:lnTo>
                  <a:lnTo>
                    <a:pt x="89695" y="10320"/>
                  </a:lnTo>
                  <a:lnTo>
                    <a:pt x="187988" y="23164"/>
                  </a:lnTo>
                  <a:lnTo>
                    <a:pt x="287811" y="37733"/>
                  </a:lnTo>
                  <a:lnTo>
                    <a:pt x="389032" y="53996"/>
                  </a:lnTo>
                  <a:lnTo>
                    <a:pt x="491520" y="71921"/>
                  </a:lnTo>
                  <a:lnTo>
                    <a:pt x="595145" y="91478"/>
                  </a:lnTo>
                  <a:lnTo>
                    <a:pt x="752428" y="123803"/>
                  </a:lnTo>
                  <a:lnTo>
                    <a:pt x="911531" y="159625"/>
                  </a:lnTo>
                  <a:lnTo>
                    <a:pt x="1072013" y="198837"/>
                  </a:lnTo>
                  <a:lnTo>
                    <a:pt x="1233433" y="241335"/>
                  </a:lnTo>
                  <a:lnTo>
                    <a:pt x="1395348" y="287013"/>
                  </a:lnTo>
                  <a:lnTo>
                    <a:pt x="1557317" y="335767"/>
                  </a:lnTo>
                  <a:lnTo>
                    <a:pt x="1718897" y="387491"/>
                  </a:lnTo>
                  <a:lnTo>
                    <a:pt x="1879648" y="442081"/>
                  </a:lnTo>
                  <a:lnTo>
                    <a:pt x="1986136" y="480014"/>
                  </a:lnTo>
                  <a:lnTo>
                    <a:pt x="2091928" y="519144"/>
                  </a:lnTo>
                  <a:lnTo>
                    <a:pt x="2196892" y="559437"/>
                  </a:lnTo>
                  <a:lnTo>
                    <a:pt x="2300899" y="600865"/>
                  </a:lnTo>
                  <a:lnTo>
                    <a:pt x="2403817" y="643394"/>
                  </a:lnTo>
                  <a:lnTo>
                    <a:pt x="2505515" y="686995"/>
                  </a:lnTo>
                  <a:lnTo>
                    <a:pt x="2605862" y="731636"/>
                  </a:lnTo>
                  <a:lnTo>
                    <a:pt x="2704728" y="777286"/>
                  </a:lnTo>
                  <a:lnTo>
                    <a:pt x="2801981" y="823914"/>
                  </a:lnTo>
                  <a:lnTo>
                    <a:pt x="2897491" y="871489"/>
                  </a:lnTo>
                  <a:lnTo>
                    <a:pt x="2944551" y="895622"/>
                  </a:lnTo>
                  <a:lnTo>
                    <a:pt x="2991127" y="919979"/>
                  </a:lnTo>
                  <a:lnTo>
                    <a:pt x="3037201" y="944558"/>
                  </a:lnTo>
                  <a:lnTo>
                    <a:pt x="3082757" y="969354"/>
                  </a:lnTo>
                  <a:lnTo>
                    <a:pt x="3127779" y="994364"/>
                  </a:lnTo>
                  <a:lnTo>
                    <a:pt x="3172251" y="1019583"/>
                  </a:lnTo>
                  <a:lnTo>
                    <a:pt x="3216156" y="1045007"/>
                  </a:lnTo>
                  <a:lnTo>
                    <a:pt x="3259478" y="1070634"/>
                  </a:lnTo>
                  <a:lnTo>
                    <a:pt x="3302201" y="1096458"/>
                  </a:lnTo>
                  <a:lnTo>
                    <a:pt x="3344308" y="1122476"/>
                  </a:lnTo>
                  <a:lnTo>
                    <a:pt x="3385782" y="1148684"/>
                  </a:lnTo>
                  <a:lnTo>
                    <a:pt x="3426608" y="1175078"/>
                  </a:lnTo>
                  <a:lnTo>
                    <a:pt x="3466769" y="1201654"/>
                  </a:lnTo>
                  <a:lnTo>
                    <a:pt x="3506249" y="1228409"/>
                  </a:lnTo>
                  <a:lnTo>
                    <a:pt x="3545031" y="1255338"/>
                  </a:lnTo>
                  <a:lnTo>
                    <a:pt x="3583099" y="1282437"/>
                  </a:lnTo>
                  <a:lnTo>
                    <a:pt x="3620437" y="1309704"/>
                  </a:lnTo>
                  <a:lnTo>
                    <a:pt x="3657027" y="1337133"/>
                  </a:lnTo>
                  <a:lnTo>
                    <a:pt x="3692855" y="1364721"/>
                  </a:lnTo>
                  <a:lnTo>
                    <a:pt x="3727903" y="1392464"/>
                  </a:lnTo>
                  <a:lnTo>
                    <a:pt x="3762156" y="1420358"/>
                  </a:lnTo>
                  <a:lnTo>
                    <a:pt x="3795596" y="1448400"/>
                  </a:lnTo>
                  <a:lnTo>
                    <a:pt x="3828208" y="1476584"/>
                  </a:lnTo>
                  <a:lnTo>
                    <a:pt x="3859974" y="1504909"/>
                  </a:lnTo>
                  <a:lnTo>
                    <a:pt x="3890880" y="1533368"/>
                  </a:lnTo>
                  <a:lnTo>
                    <a:pt x="3920908" y="1561960"/>
                  </a:lnTo>
                  <a:lnTo>
                    <a:pt x="3950041" y="1590679"/>
                  </a:lnTo>
                  <a:lnTo>
                    <a:pt x="3978265" y="1619522"/>
                  </a:lnTo>
                  <a:lnTo>
                    <a:pt x="4005561" y="1648485"/>
                  </a:lnTo>
                  <a:lnTo>
                    <a:pt x="4031915" y="1677564"/>
                  </a:lnTo>
                  <a:lnTo>
                    <a:pt x="4057309" y="1706756"/>
                  </a:lnTo>
                  <a:lnTo>
                    <a:pt x="4081727" y="1736056"/>
                  </a:lnTo>
                  <a:lnTo>
                    <a:pt x="4127570" y="1794964"/>
                  </a:lnTo>
                  <a:lnTo>
                    <a:pt x="4169314" y="1854260"/>
                  </a:lnTo>
                  <a:lnTo>
                    <a:pt x="4206827" y="1913911"/>
                  </a:lnTo>
                  <a:lnTo>
                    <a:pt x="4237366" y="1966024"/>
                  </a:lnTo>
                  <a:lnTo>
                    <a:pt x="4267116" y="2017689"/>
                  </a:lnTo>
                  <a:lnTo>
                    <a:pt x="4296078" y="2068920"/>
                  </a:lnTo>
                  <a:lnTo>
                    <a:pt x="4324257" y="2119729"/>
                  </a:lnTo>
                  <a:lnTo>
                    <a:pt x="4351655" y="2170128"/>
                  </a:lnTo>
                  <a:lnTo>
                    <a:pt x="4378273" y="2220131"/>
                  </a:lnTo>
                  <a:lnTo>
                    <a:pt x="4404116" y="2269750"/>
                  </a:lnTo>
                  <a:lnTo>
                    <a:pt x="4429186" y="2318999"/>
                  </a:lnTo>
                  <a:lnTo>
                    <a:pt x="4453485" y="2367889"/>
                  </a:lnTo>
                  <a:lnTo>
                    <a:pt x="4477017" y="2416435"/>
                  </a:lnTo>
                  <a:lnTo>
                    <a:pt x="4499783" y="2464648"/>
                  </a:lnTo>
                  <a:lnTo>
                    <a:pt x="4521787" y="2512542"/>
                  </a:lnTo>
                  <a:lnTo>
                    <a:pt x="4543032" y="2560129"/>
                  </a:lnTo>
                  <a:lnTo>
                    <a:pt x="4563520" y="2607422"/>
                  </a:lnTo>
                  <a:lnTo>
                    <a:pt x="4583253" y="2654434"/>
                  </a:lnTo>
                  <a:lnTo>
                    <a:pt x="4602235" y="2701178"/>
                  </a:lnTo>
                  <a:lnTo>
                    <a:pt x="4620469" y="2747667"/>
                  </a:lnTo>
                  <a:lnTo>
                    <a:pt x="4637956" y="2793913"/>
                  </a:lnTo>
                  <a:lnTo>
                    <a:pt x="4654700" y="2839929"/>
                  </a:lnTo>
                  <a:lnTo>
                    <a:pt x="4670704" y="2885728"/>
                  </a:lnTo>
                  <a:lnTo>
                    <a:pt x="4685969" y="2931323"/>
                  </a:lnTo>
                  <a:lnTo>
                    <a:pt x="4700500" y="2976727"/>
                  </a:lnTo>
                  <a:lnTo>
                    <a:pt x="4714298" y="3021952"/>
                  </a:lnTo>
                  <a:lnTo>
                    <a:pt x="4727367" y="3067011"/>
                  </a:lnTo>
                  <a:lnTo>
                    <a:pt x="4739708" y="3111918"/>
                  </a:lnTo>
                  <a:lnTo>
                    <a:pt x="4751325" y="3156684"/>
                  </a:lnTo>
                  <a:lnTo>
                    <a:pt x="4762221" y="3201324"/>
                  </a:lnTo>
                  <a:lnTo>
                    <a:pt x="4772398" y="3245848"/>
                  </a:lnTo>
                  <a:lnTo>
                    <a:pt x="4781859" y="3290272"/>
                  </a:lnTo>
                  <a:lnTo>
                    <a:pt x="4790607" y="3334606"/>
                  </a:lnTo>
                  <a:lnTo>
                    <a:pt x="4798644" y="3378864"/>
                  </a:lnTo>
                  <a:lnTo>
                    <a:pt x="4805973" y="3423060"/>
                  </a:lnTo>
                  <a:lnTo>
                    <a:pt x="4812596" y="3467204"/>
                  </a:lnTo>
                  <a:lnTo>
                    <a:pt x="4818518" y="3511312"/>
                  </a:lnTo>
                  <a:lnTo>
                    <a:pt x="4823739" y="3555394"/>
                  </a:lnTo>
                  <a:lnTo>
                    <a:pt x="4828264" y="3599465"/>
                  </a:lnTo>
                  <a:lnTo>
                    <a:pt x="4832094" y="3643537"/>
                  </a:lnTo>
                  <a:lnTo>
                    <a:pt x="4835232" y="3687622"/>
                  </a:lnTo>
                  <a:lnTo>
                    <a:pt x="4837682" y="3731734"/>
                  </a:lnTo>
                  <a:lnTo>
                    <a:pt x="4839445" y="3775885"/>
                  </a:lnTo>
                  <a:lnTo>
                    <a:pt x="4840525" y="3820088"/>
                  </a:lnTo>
                  <a:lnTo>
                    <a:pt x="4840925" y="3864357"/>
                  </a:lnTo>
                  <a:lnTo>
                    <a:pt x="4840646" y="3908703"/>
                  </a:lnTo>
                  <a:lnTo>
                    <a:pt x="4839692" y="3953140"/>
                  </a:lnTo>
                  <a:lnTo>
                    <a:pt x="4838065" y="3997680"/>
                  </a:lnTo>
                  <a:lnTo>
                    <a:pt x="4835769" y="4042336"/>
                  </a:lnTo>
                  <a:lnTo>
                    <a:pt x="4832805" y="4087122"/>
                  </a:lnTo>
                  <a:lnTo>
                    <a:pt x="4829177" y="4132049"/>
                  </a:lnTo>
                  <a:lnTo>
                    <a:pt x="4824888" y="4177132"/>
                  </a:lnTo>
                  <a:lnTo>
                    <a:pt x="4819939" y="4222381"/>
                  </a:lnTo>
                  <a:lnTo>
                    <a:pt x="4815206" y="4260741"/>
                  </a:lnTo>
                  <a:close/>
                </a:path>
              </a:pathLst>
            </a:custGeom>
            <a:solidFill>
              <a:srgbClr val="B6CCB6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46" y="4698742"/>
              <a:ext cx="3679190" cy="5594350"/>
            </a:xfrm>
            <a:custGeom>
              <a:avLst/>
              <a:gdLst/>
              <a:ahLst/>
              <a:cxnLst/>
              <a:rect l="l" t="t" r="r" b="b"/>
              <a:pathLst>
                <a:path w="3679190" h="5594350">
                  <a:moveTo>
                    <a:pt x="0" y="0"/>
                  </a:moveTo>
                  <a:lnTo>
                    <a:pt x="61830" y="19342"/>
                  </a:lnTo>
                  <a:lnTo>
                    <a:pt x="105623" y="35606"/>
                  </a:lnTo>
                  <a:lnTo>
                    <a:pt x="146780" y="53666"/>
                  </a:lnTo>
                  <a:lnTo>
                    <a:pt x="192366" y="84077"/>
                  </a:lnTo>
                  <a:lnTo>
                    <a:pt x="227994" y="105905"/>
                  </a:lnTo>
                  <a:lnTo>
                    <a:pt x="267880" y="140199"/>
                  </a:lnTo>
                  <a:lnTo>
                    <a:pt x="304788" y="176522"/>
                  </a:lnTo>
                  <a:lnTo>
                    <a:pt x="338633" y="214933"/>
                  </a:lnTo>
                  <a:lnTo>
                    <a:pt x="362177" y="244994"/>
                  </a:lnTo>
                  <a:lnTo>
                    <a:pt x="389639" y="287754"/>
                  </a:lnTo>
                  <a:lnTo>
                    <a:pt x="415632" y="331514"/>
                  </a:lnTo>
                  <a:lnTo>
                    <a:pt x="440995" y="375704"/>
                  </a:lnTo>
                  <a:lnTo>
                    <a:pt x="465728" y="420324"/>
                  </a:lnTo>
                  <a:lnTo>
                    <a:pt x="496981" y="475868"/>
                  </a:lnTo>
                  <a:lnTo>
                    <a:pt x="520453" y="521347"/>
                  </a:lnTo>
                  <a:lnTo>
                    <a:pt x="543294" y="567255"/>
                  </a:lnTo>
                  <a:lnTo>
                    <a:pt x="565505" y="613592"/>
                  </a:lnTo>
                  <a:lnTo>
                    <a:pt x="587086" y="660359"/>
                  </a:lnTo>
                  <a:lnTo>
                    <a:pt x="608036" y="707556"/>
                  </a:lnTo>
                  <a:lnTo>
                    <a:pt x="628356" y="755182"/>
                  </a:lnTo>
                  <a:lnTo>
                    <a:pt x="648046" y="803237"/>
                  </a:lnTo>
                  <a:lnTo>
                    <a:pt x="667105" y="851722"/>
                  </a:lnTo>
                  <a:lnTo>
                    <a:pt x="678383" y="890142"/>
                  </a:lnTo>
                  <a:lnTo>
                    <a:pt x="696182" y="939486"/>
                  </a:lnTo>
                  <a:lnTo>
                    <a:pt x="713350" y="989259"/>
                  </a:lnTo>
                  <a:lnTo>
                    <a:pt x="729888" y="1039462"/>
                  </a:lnTo>
                  <a:lnTo>
                    <a:pt x="745795" y="1090095"/>
                  </a:lnTo>
                  <a:lnTo>
                    <a:pt x="762683" y="1140059"/>
                  </a:lnTo>
                  <a:lnTo>
                    <a:pt x="779934" y="1189777"/>
                  </a:lnTo>
                  <a:lnTo>
                    <a:pt x="797546" y="1239248"/>
                  </a:lnTo>
                  <a:lnTo>
                    <a:pt x="808370" y="1277976"/>
                  </a:lnTo>
                  <a:lnTo>
                    <a:pt x="826709" y="1326952"/>
                  </a:lnTo>
                  <a:lnTo>
                    <a:pt x="845413" y="1375679"/>
                  </a:lnTo>
                  <a:lnTo>
                    <a:pt x="864481" y="1424158"/>
                  </a:lnTo>
                  <a:lnTo>
                    <a:pt x="883914" y="1472389"/>
                  </a:lnTo>
                  <a:lnTo>
                    <a:pt x="903714" y="1520369"/>
                  </a:lnTo>
                  <a:lnTo>
                    <a:pt x="923880" y="1568100"/>
                  </a:lnTo>
                  <a:lnTo>
                    <a:pt x="944413" y="1615581"/>
                  </a:lnTo>
                  <a:lnTo>
                    <a:pt x="965314" y="1662811"/>
                  </a:lnTo>
                  <a:lnTo>
                    <a:pt x="986584" y="1709790"/>
                  </a:lnTo>
                  <a:lnTo>
                    <a:pt x="1001071" y="1746022"/>
                  </a:lnTo>
                  <a:lnTo>
                    <a:pt x="1023080" y="1792498"/>
                  </a:lnTo>
                  <a:lnTo>
                    <a:pt x="1045458" y="1838721"/>
                  </a:lnTo>
                  <a:lnTo>
                    <a:pt x="1068208" y="1884692"/>
                  </a:lnTo>
                  <a:lnTo>
                    <a:pt x="1091329" y="1930409"/>
                  </a:lnTo>
                  <a:lnTo>
                    <a:pt x="1114822" y="1975873"/>
                  </a:lnTo>
                  <a:lnTo>
                    <a:pt x="1138687" y="2021084"/>
                  </a:lnTo>
                  <a:lnTo>
                    <a:pt x="1162926" y="2066039"/>
                  </a:lnTo>
                  <a:lnTo>
                    <a:pt x="1187539" y="2110740"/>
                  </a:lnTo>
                  <a:lnTo>
                    <a:pt x="1212527" y="2155186"/>
                  </a:lnTo>
                  <a:lnTo>
                    <a:pt x="1237889" y="2199376"/>
                  </a:lnTo>
                  <a:lnTo>
                    <a:pt x="1263627" y="2243310"/>
                  </a:lnTo>
                  <a:lnTo>
                    <a:pt x="1289742" y="2286988"/>
                  </a:lnTo>
                  <a:lnTo>
                    <a:pt x="1316233" y="2330409"/>
                  </a:lnTo>
                  <a:lnTo>
                    <a:pt x="1343103" y="2373573"/>
                  </a:lnTo>
                  <a:lnTo>
                    <a:pt x="1370350" y="2416479"/>
                  </a:lnTo>
                  <a:lnTo>
                    <a:pt x="1397976" y="2459127"/>
                  </a:lnTo>
                  <a:lnTo>
                    <a:pt x="1425981" y="2501516"/>
                  </a:lnTo>
                  <a:lnTo>
                    <a:pt x="1454366" y="2543647"/>
                  </a:lnTo>
                  <a:lnTo>
                    <a:pt x="1483132" y="2585518"/>
                  </a:lnTo>
                  <a:lnTo>
                    <a:pt x="1512279" y="2627130"/>
                  </a:lnTo>
                  <a:lnTo>
                    <a:pt x="1541808" y="2668481"/>
                  </a:lnTo>
                  <a:lnTo>
                    <a:pt x="1572737" y="2708879"/>
                  </a:lnTo>
                  <a:lnTo>
                    <a:pt x="1604594" y="2748643"/>
                  </a:lnTo>
                  <a:lnTo>
                    <a:pt x="1637382" y="2787775"/>
                  </a:lnTo>
                  <a:lnTo>
                    <a:pt x="1671098" y="2826273"/>
                  </a:lnTo>
                  <a:lnTo>
                    <a:pt x="1705744" y="2864137"/>
                  </a:lnTo>
                  <a:lnTo>
                    <a:pt x="1741320" y="2901369"/>
                  </a:lnTo>
                  <a:lnTo>
                    <a:pt x="1777825" y="2937967"/>
                  </a:lnTo>
                  <a:lnTo>
                    <a:pt x="1815259" y="2973931"/>
                  </a:lnTo>
                  <a:lnTo>
                    <a:pt x="1853623" y="3009263"/>
                  </a:lnTo>
                  <a:lnTo>
                    <a:pt x="1892917" y="3043961"/>
                  </a:lnTo>
                  <a:lnTo>
                    <a:pt x="1933139" y="3078026"/>
                  </a:lnTo>
                  <a:lnTo>
                    <a:pt x="1967141" y="3100962"/>
                  </a:lnTo>
                  <a:lnTo>
                    <a:pt x="2009222" y="3133760"/>
                  </a:lnTo>
                  <a:lnTo>
                    <a:pt x="2052233" y="3165925"/>
                  </a:lnTo>
                  <a:lnTo>
                    <a:pt x="2092905" y="3199685"/>
                  </a:lnTo>
                  <a:lnTo>
                    <a:pt x="2126462" y="3222923"/>
                  </a:lnTo>
                  <a:lnTo>
                    <a:pt x="2167208" y="3256631"/>
                  </a:lnTo>
                  <a:lnTo>
                    <a:pt x="2207994" y="3290312"/>
                  </a:lnTo>
                  <a:lnTo>
                    <a:pt x="2248822" y="3323965"/>
                  </a:lnTo>
                  <a:lnTo>
                    <a:pt x="2282540" y="3347094"/>
                  </a:lnTo>
                  <a:lnTo>
                    <a:pt x="2323453" y="3380689"/>
                  </a:lnTo>
                  <a:lnTo>
                    <a:pt x="2364411" y="3414253"/>
                  </a:lnTo>
                  <a:lnTo>
                    <a:pt x="2405416" y="3447785"/>
                  </a:lnTo>
                  <a:lnTo>
                    <a:pt x="2439316" y="3470790"/>
                  </a:lnTo>
                  <a:lnTo>
                    <a:pt x="2480417" y="3504256"/>
                  </a:lnTo>
                  <a:lnTo>
                    <a:pt x="2521568" y="3537689"/>
                  </a:lnTo>
                  <a:lnTo>
                    <a:pt x="2562771" y="3571086"/>
                  </a:lnTo>
                  <a:lnTo>
                    <a:pt x="2596875" y="3593952"/>
                  </a:lnTo>
                  <a:lnTo>
                    <a:pt x="2638185" y="3627276"/>
                  </a:lnTo>
                  <a:lnTo>
                    <a:pt x="2679551" y="3660562"/>
                  </a:lnTo>
                  <a:lnTo>
                    <a:pt x="2720973" y="3693810"/>
                  </a:lnTo>
                  <a:lnTo>
                    <a:pt x="2755302" y="3716523"/>
                  </a:lnTo>
                  <a:lnTo>
                    <a:pt x="2796842" y="3749690"/>
                  </a:lnTo>
                  <a:lnTo>
                    <a:pt x="2838443" y="3782816"/>
                  </a:lnTo>
                  <a:lnTo>
                    <a:pt x="2880105" y="3815900"/>
                  </a:lnTo>
                  <a:lnTo>
                    <a:pt x="2914680" y="3838445"/>
                  </a:lnTo>
                  <a:lnTo>
                    <a:pt x="2956472" y="3871441"/>
                  </a:lnTo>
                  <a:lnTo>
                    <a:pt x="2998329" y="3904392"/>
                  </a:lnTo>
                  <a:lnTo>
                    <a:pt x="3033102" y="3926802"/>
                  </a:lnTo>
                  <a:lnTo>
                    <a:pt x="3075096" y="3959661"/>
                  </a:lnTo>
                  <a:lnTo>
                    <a:pt x="3117159" y="3992471"/>
                  </a:lnTo>
                  <a:lnTo>
                    <a:pt x="3159408" y="4025156"/>
                  </a:lnTo>
                  <a:lnTo>
                    <a:pt x="3200140" y="4058874"/>
                  </a:lnTo>
                  <a:lnTo>
                    <a:pt x="3239364" y="4093619"/>
                  </a:lnTo>
                  <a:lnTo>
                    <a:pt x="3269938" y="4118890"/>
                  </a:lnTo>
                  <a:lnTo>
                    <a:pt x="3306174" y="4155672"/>
                  </a:lnTo>
                  <a:lnTo>
                    <a:pt x="3340931" y="4193461"/>
                  </a:lnTo>
                  <a:lnTo>
                    <a:pt x="3374218" y="4232252"/>
                  </a:lnTo>
                  <a:lnTo>
                    <a:pt x="3406044" y="4272038"/>
                  </a:lnTo>
                  <a:lnTo>
                    <a:pt x="3429268" y="4302317"/>
                  </a:lnTo>
                  <a:lnTo>
                    <a:pt x="3458201" y="4344075"/>
                  </a:lnTo>
                  <a:lnTo>
                    <a:pt x="3485703" y="4386807"/>
                  </a:lnTo>
                  <a:lnTo>
                    <a:pt x="3504630" y="4420014"/>
                  </a:lnTo>
                  <a:lnTo>
                    <a:pt x="3529296" y="4464679"/>
                  </a:lnTo>
                  <a:lnTo>
                    <a:pt x="3545406" y="4499806"/>
                  </a:lnTo>
                  <a:lnTo>
                    <a:pt x="3567274" y="4546377"/>
                  </a:lnTo>
                  <a:lnTo>
                    <a:pt x="3587757" y="4593892"/>
                  </a:lnTo>
                  <a:lnTo>
                    <a:pt x="3599714" y="4631849"/>
                  </a:lnTo>
                  <a:lnTo>
                    <a:pt x="3617456" y="4681231"/>
                  </a:lnTo>
                  <a:lnTo>
                    <a:pt x="3626690" y="4721043"/>
                  </a:lnTo>
                  <a:lnTo>
                    <a:pt x="3641730" y="4772267"/>
                  </a:lnTo>
                  <a:lnTo>
                    <a:pt x="3648280" y="4813907"/>
                  </a:lnTo>
                  <a:lnTo>
                    <a:pt x="3660654" y="4866947"/>
                  </a:lnTo>
                  <a:lnTo>
                    <a:pt x="3664559" y="4910390"/>
                  </a:lnTo>
                  <a:lnTo>
                    <a:pt x="3667155" y="4954725"/>
                  </a:lnTo>
                  <a:lnTo>
                    <a:pt x="3675602" y="5010441"/>
                  </a:lnTo>
                  <a:lnTo>
                    <a:pt x="3675609" y="5056540"/>
                  </a:lnTo>
                  <a:lnTo>
                    <a:pt x="3674335" y="5103512"/>
                  </a:lnTo>
                  <a:lnTo>
                    <a:pt x="3678941" y="5161844"/>
                  </a:lnTo>
                  <a:lnTo>
                    <a:pt x="3669638" y="5260390"/>
                  </a:lnTo>
                  <a:lnTo>
                    <a:pt x="3671837" y="5320364"/>
                  </a:lnTo>
                  <a:lnTo>
                    <a:pt x="3666523" y="5370088"/>
                  </a:lnTo>
                  <a:lnTo>
                    <a:pt x="3660727" y="5420141"/>
                  </a:lnTo>
                  <a:lnTo>
                    <a:pt x="3654328" y="5470605"/>
                  </a:lnTo>
                  <a:lnTo>
                    <a:pt x="3649191" y="5520208"/>
                  </a:lnTo>
                  <a:lnTo>
                    <a:pt x="3639539" y="5588257"/>
                  </a:lnTo>
                  <a:lnTo>
                    <a:pt x="3608688" y="5588295"/>
                  </a:lnTo>
                  <a:lnTo>
                    <a:pt x="3611112" y="5530787"/>
                  </a:lnTo>
                  <a:lnTo>
                    <a:pt x="3616815" y="5480797"/>
                  </a:lnTo>
                  <a:lnTo>
                    <a:pt x="3630134" y="5379515"/>
                  </a:lnTo>
                  <a:lnTo>
                    <a:pt x="3636492" y="5329079"/>
                  </a:lnTo>
                  <a:lnTo>
                    <a:pt x="3635338" y="5268394"/>
                  </a:lnTo>
                  <a:lnTo>
                    <a:pt x="3640853" y="5218532"/>
                  </a:lnTo>
                  <a:lnTo>
                    <a:pt x="3638614" y="5158586"/>
                  </a:lnTo>
                  <a:lnTo>
                    <a:pt x="3641559" y="5110476"/>
                  </a:lnTo>
                  <a:lnTo>
                    <a:pt x="3643171" y="5063274"/>
                  </a:lnTo>
                  <a:lnTo>
                    <a:pt x="3636288" y="5006493"/>
                  </a:lnTo>
                  <a:lnTo>
                    <a:pt x="3635198" y="4961132"/>
                  </a:lnTo>
                  <a:lnTo>
                    <a:pt x="3632741" y="4916702"/>
                  </a:lnTo>
                  <a:lnTo>
                    <a:pt x="3621752" y="4862719"/>
                  </a:lnTo>
                  <a:lnTo>
                    <a:pt x="3616521" y="4820179"/>
                  </a:lnTo>
                  <a:lnTo>
                    <a:pt x="3602736" y="4768100"/>
                  </a:lnTo>
                  <a:lnTo>
                    <a:pt x="3594685" y="4727482"/>
                  </a:lnTo>
                  <a:lnTo>
                    <a:pt x="3578056" y="4677342"/>
                  </a:lnTo>
                  <a:lnTo>
                    <a:pt x="3567138" y="4638677"/>
                  </a:lnTo>
                  <a:lnTo>
                    <a:pt x="3547616" y="4590507"/>
                  </a:lnTo>
                  <a:lnTo>
                    <a:pt x="3526631" y="4543334"/>
                  </a:lnTo>
                  <a:lnTo>
                    <a:pt x="3511322" y="4507662"/>
                  </a:lnTo>
                  <a:lnTo>
                    <a:pt x="3487374" y="4462508"/>
                  </a:lnTo>
                  <a:lnTo>
                    <a:pt x="3461927" y="4418375"/>
                  </a:lnTo>
                  <a:lnTo>
                    <a:pt x="3442120" y="4385768"/>
                  </a:lnTo>
                  <a:lnTo>
                    <a:pt x="3413638" y="4343703"/>
                  </a:lnTo>
                  <a:lnTo>
                    <a:pt x="3383621" y="4302684"/>
                  </a:lnTo>
                  <a:lnTo>
                    <a:pt x="3359209" y="4273214"/>
                  </a:lnTo>
                  <a:lnTo>
                    <a:pt x="3326086" y="4234312"/>
                  </a:lnTo>
                  <a:lnTo>
                    <a:pt x="3291393" y="4196479"/>
                  </a:lnTo>
                  <a:lnTo>
                    <a:pt x="3255117" y="4159725"/>
                  </a:lnTo>
                  <a:lnTo>
                    <a:pt x="3217246" y="4124057"/>
                  </a:lnTo>
                  <a:lnTo>
                    <a:pt x="3177769" y="4089484"/>
                  </a:lnTo>
                  <a:lnTo>
                    <a:pt x="3136674" y="4056014"/>
                  </a:lnTo>
                  <a:lnTo>
                    <a:pt x="3101099" y="4034150"/>
                  </a:lnTo>
                  <a:lnTo>
                    <a:pt x="3058486" y="4001714"/>
                  </a:lnTo>
                  <a:lnTo>
                    <a:pt x="3016040" y="3969163"/>
                  </a:lnTo>
                  <a:lnTo>
                    <a:pt x="2973749" y="3936508"/>
                  </a:lnTo>
                  <a:lnTo>
                    <a:pt x="2931599" y="3903756"/>
                  </a:lnTo>
                  <a:lnTo>
                    <a:pt x="2889577" y="3870917"/>
                  </a:lnTo>
                  <a:lnTo>
                    <a:pt x="2847670" y="3838000"/>
                  </a:lnTo>
                  <a:lnTo>
                    <a:pt x="2805864" y="3805014"/>
                  </a:lnTo>
                  <a:lnTo>
                    <a:pt x="2771298" y="3782462"/>
                  </a:lnTo>
                  <a:lnTo>
                    <a:pt x="2729657" y="3749364"/>
                  </a:lnTo>
                  <a:lnTo>
                    <a:pt x="2688077" y="3716224"/>
                  </a:lnTo>
                  <a:lnTo>
                    <a:pt x="2646546" y="3683050"/>
                  </a:lnTo>
                  <a:lnTo>
                    <a:pt x="2487800" y="3560697"/>
                  </a:lnTo>
                  <a:lnTo>
                    <a:pt x="2404803" y="3494306"/>
                  </a:lnTo>
                  <a:lnTo>
                    <a:pt x="2363246" y="3461150"/>
                  </a:lnTo>
                  <a:lnTo>
                    <a:pt x="2321632" y="3428033"/>
                  </a:lnTo>
                  <a:lnTo>
                    <a:pt x="2279949" y="3394963"/>
                  </a:lnTo>
                  <a:lnTo>
                    <a:pt x="2238183" y="3361950"/>
                  </a:lnTo>
                  <a:lnTo>
                    <a:pt x="2203472" y="3339497"/>
                  </a:lnTo>
                  <a:lnTo>
                    <a:pt x="2161501" y="3306624"/>
                  </a:lnTo>
                  <a:lnTo>
                    <a:pt x="2077309" y="3241047"/>
                  </a:lnTo>
                  <a:lnTo>
                    <a:pt x="2042726" y="3218507"/>
                  </a:lnTo>
                  <a:lnTo>
                    <a:pt x="2001395" y="3185197"/>
                  </a:lnTo>
                  <a:lnTo>
                    <a:pt x="1960507" y="3151585"/>
                  </a:lnTo>
                  <a:lnTo>
                    <a:pt x="1920100" y="3117646"/>
                  </a:lnTo>
                  <a:lnTo>
                    <a:pt x="1887365" y="3093847"/>
                  </a:lnTo>
                  <a:lnTo>
                    <a:pt x="1848038" y="3059172"/>
                  </a:lnTo>
                  <a:lnTo>
                    <a:pt x="1809310" y="3024089"/>
                  </a:lnTo>
                  <a:lnTo>
                    <a:pt x="1771219" y="2988571"/>
                  </a:lnTo>
                  <a:lnTo>
                    <a:pt x="1733805" y="2952592"/>
                  </a:lnTo>
                  <a:lnTo>
                    <a:pt x="1697107" y="2916126"/>
                  </a:lnTo>
                  <a:lnTo>
                    <a:pt x="1668315" y="2889641"/>
                  </a:lnTo>
                  <a:lnTo>
                    <a:pt x="1633165" y="2852119"/>
                  </a:lnTo>
                  <a:lnTo>
                    <a:pt x="1598848" y="2814030"/>
                  </a:lnTo>
                  <a:lnTo>
                    <a:pt x="1565402" y="2775348"/>
                  </a:lnTo>
                  <a:lnTo>
                    <a:pt x="1532868" y="2736044"/>
                  </a:lnTo>
                  <a:lnTo>
                    <a:pt x="1501284" y="2696093"/>
                  </a:lnTo>
                  <a:lnTo>
                    <a:pt x="1470688" y="2655469"/>
                  </a:lnTo>
                  <a:lnTo>
                    <a:pt x="1441120" y="2614144"/>
                  </a:lnTo>
                  <a:lnTo>
                    <a:pt x="1412620" y="2572092"/>
                  </a:lnTo>
                  <a:lnTo>
                    <a:pt x="1384578" y="2529727"/>
                  </a:lnTo>
                  <a:lnTo>
                    <a:pt x="1356896" y="2487118"/>
                  </a:lnTo>
                  <a:lnTo>
                    <a:pt x="1329572" y="2444264"/>
                  </a:lnTo>
                  <a:lnTo>
                    <a:pt x="1302607" y="2401165"/>
                  </a:lnTo>
                  <a:lnTo>
                    <a:pt x="1275999" y="2357824"/>
                  </a:lnTo>
                  <a:lnTo>
                    <a:pt x="1249748" y="2314239"/>
                  </a:lnTo>
                  <a:lnTo>
                    <a:pt x="1223853" y="2270411"/>
                  </a:lnTo>
                  <a:lnTo>
                    <a:pt x="1198314" y="2226341"/>
                  </a:lnTo>
                  <a:lnTo>
                    <a:pt x="1173130" y="2182030"/>
                  </a:lnTo>
                  <a:lnTo>
                    <a:pt x="1148300" y="2137476"/>
                  </a:lnTo>
                  <a:lnTo>
                    <a:pt x="1123824" y="2092682"/>
                  </a:lnTo>
                  <a:lnTo>
                    <a:pt x="1099700" y="2047648"/>
                  </a:lnTo>
                  <a:lnTo>
                    <a:pt x="1075929" y="2002373"/>
                  </a:lnTo>
                  <a:lnTo>
                    <a:pt x="1052510" y="1956859"/>
                  </a:lnTo>
                  <a:lnTo>
                    <a:pt x="1029441" y="1911106"/>
                  </a:lnTo>
                  <a:lnTo>
                    <a:pt x="1006723" y="1865114"/>
                  </a:lnTo>
                  <a:lnTo>
                    <a:pt x="984354" y="1818884"/>
                  </a:lnTo>
                  <a:lnTo>
                    <a:pt x="962334" y="1772416"/>
                  </a:lnTo>
                  <a:lnTo>
                    <a:pt x="940663" y="1725711"/>
                  </a:lnTo>
                  <a:lnTo>
                    <a:pt x="919339" y="1678769"/>
                  </a:lnTo>
                  <a:lnTo>
                    <a:pt x="905513" y="1642086"/>
                  </a:lnTo>
                  <a:lnTo>
                    <a:pt x="884882" y="1594672"/>
                  </a:lnTo>
                  <a:lnTo>
                    <a:pt x="864597" y="1547022"/>
                  </a:lnTo>
                  <a:lnTo>
                    <a:pt x="844657" y="1499137"/>
                  </a:lnTo>
                  <a:lnTo>
                    <a:pt x="825062" y="1451017"/>
                  </a:lnTo>
                  <a:lnTo>
                    <a:pt x="805809" y="1402664"/>
                  </a:lnTo>
                  <a:lnTo>
                    <a:pt x="786900" y="1354076"/>
                  </a:lnTo>
                  <a:lnTo>
                    <a:pt x="768334" y="1305256"/>
                  </a:lnTo>
                  <a:lnTo>
                    <a:pt x="750109" y="1256202"/>
                  </a:lnTo>
                  <a:lnTo>
                    <a:pt x="732224" y="1206917"/>
                  </a:lnTo>
                  <a:lnTo>
                    <a:pt x="714681" y="1157399"/>
                  </a:lnTo>
                  <a:lnTo>
                    <a:pt x="704628" y="1118145"/>
                  </a:lnTo>
                  <a:lnTo>
                    <a:pt x="687763" y="1068165"/>
                  </a:lnTo>
                  <a:lnTo>
                    <a:pt x="671236" y="1017954"/>
                  </a:lnTo>
                  <a:lnTo>
                    <a:pt x="655238" y="967383"/>
                  </a:lnTo>
                  <a:lnTo>
                    <a:pt x="638433" y="917362"/>
                  </a:lnTo>
                  <a:lnTo>
                    <a:pt x="627979" y="878382"/>
                  </a:lnTo>
                  <a:lnTo>
                    <a:pt x="609579" y="829447"/>
                  </a:lnTo>
                  <a:lnTo>
                    <a:pt x="590392" y="781050"/>
                  </a:lnTo>
                  <a:lnTo>
                    <a:pt x="570423" y="733184"/>
                  </a:lnTo>
                  <a:lnTo>
                    <a:pt x="549679" y="685847"/>
                  </a:lnTo>
                  <a:lnTo>
                    <a:pt x="535317" y="649529"/>
                  </a:lnTo>
                  <a:lnTo>
                    <a:pt x="513042" y="603236"/>
                  </a:lnTo>
                  <a:lnTo>
                    <a:pt x="490010" y="557457"/>
                  </a:lnTo>
                  <a:lnTo>
                    <a:pt x="466229" y="512189"/>
                  </a:lnTo>
                  <a:lnTo>
                    <a:pt x="441705" y="467428"/>
                  </a:lnTo>
                  <a:lnTo>
                    <a:pt x="416443" y="423169"/>
                  </a:lnTo>
                  <a:lnTo>
                    <a:pt x="390451" y="379408"/>
                  </a:lnTo>
                  <a:lnTo>
                    <a:pt x="363734" y="336140"/>
                  </a:lnTo>
                  <a:lnTo>
                    <a:pt x="343451" y="303857"/>
                  </a:lnTo>
                  <a:lnTo>
                    <a:pt x="315172" y="261654"/>
                  </a:lnTo>
                  <a:lnTo>
                    <a:pt x="283612" y="221687"/>
                  </a:lnTo>
                  <a:lnTo>
                    <a:pt x="248877" y="183883"/>
                  </a:lnTo>
                  <a:lnTo>
                    <a:pt x="218226" y="158664"/>
                  </a:lnTo>
                  <a:lnTo>
                    <a:pt x="177462" y="124968"/>
                  </a:lnTo>
                  <a:lnTo>
                    <a:pt x="140994" y="103712"/>
                  </a:lnTo>
                  <a:lnTo>
                    <a:pt x="101778" y="84329"/>
                  </a:lnTo>
                  <a:lnTo>
                    <a:pt x="59921" y="66746"/>
                  </a:lnTo>
                  <a:lnTo>
                    <a:pt x="15528" y="50890"/>
                  </a:lnTo>
                  <a:lnTo>
                    <a:pt x="1356" y="45179"/>
                  </a:lnTo>
                  <a:lnTo>
                    <a:pt x="12" y="46094"/>
                  </a:lnTo>
                  <a:lnTo>
                    <a:pt x="0" y="0"/>
                  </a:lnTo>
                  <a:close/>
                </a:path>
                <a:path w="3679190" h="5594350">
                  <a:moveTo>
                    <a:pt x="1570" y="5592832"/>
                  </a:moveTo>
                  <a:lnTo>
                    <a:pt x="3608688" y="5588295"/>
                  </a:lnTo>
                  <a:lnTo>
                    <a:pt x="3608444" y="5594076"/>
                  </a:lnTo>
                  <a:lnTo>
                    <a:pt x="1570" y="5592832"/>
                  </a:lnTo>
                  <a:close/>
                </a:path>
                <a:path w="3679190" h="5594350">
                  <a:moveTo>
                    <a:pt x="12" y="46094"/>
                  </a:moveTo>
                  <a:lnTo>
                    <a:pt x="1356" y="45179"/>
                  </a:lnTo>
                  <a:lnTo>
                    <a:pt x="1570" y="5592832"/>
                  </a:lnTo>
                  <a:lnTo>
                    <a:pt x="12" y="46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4204" y="1344790"/>
            <a:ext cx="4248149" cy="20634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3196" y="4772611"/>
            <a:ext cx="3895724" cy="20366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54306" y="1344790"/>
            <a:ext cx="3829049" cy="2209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64685" y="5771541"/>
            <a:ext cx="3617595" cy="221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5099"/>
              </a:lnSpc>
              <a:spcBef>
                <a:spcPts val="100"/>
              </a:spcBef>
            </a:pP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- 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41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15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4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7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pp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3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4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300" spc="-210">
                <a:solidFill>
                  <a:srgbClr val="FFFFFF"/>
                </a:solidFill>
                <a:latin typeface="Verdana"/>
                <a:cs typeface="Verdana"/>
              </a:rPr>
              <a:t>advancement.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0328" y="4746167"/>
            <a:ext cx="3405504" cy="806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9584" marR="5080" indent="-477520">
              <a:lnSpc>
                <a:spcPct val="106800"/>
              </a:lnSpc>
              <a:spcBef>
                <a:spcPts val="95"/>
              </a:spcBef>
            </a:pPr>
            <a:r>
              <a:rPr dirty="0" sz="2400" spc="270">
                <a:solidFill>
                  <a:srgbClr val="FFFFFF"/>
                </a:solidFill>
                <a:latin typeface="Microsoft Sans Serif"/>
                <a:cs typeface="Microsoft Sans Serif"/>
              </a:rPr>
              <a:t>Women’s</a:t>
            </a:r>
            <a:r>
              <a:rPr dirty="0" sz="2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FFFFFF"/>
                </a:solidFill>
                <a:latin typeface="Microsoft Sans Serif"/>
                <a:cs typeface="Microsoft Sans Serif"/>
              </a:rPr>
              <a:t>Leadership </a:t>
            </a:r>
            <a:r>
              <a:rPr dirty="0" sz="2400" spc="-6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90">
                <a:solidFill>
                  <a:srgbClr val="FFFFFF"/>
                </a:solidFill>
                <a:latin typeface="Microsoft Sans Serif"/>
                <a:cs typeface="Microsoft Sans Serif"/>
              </a:rPr>
              <a:t>Program</a:t>
            </a:r>
            <a:r>
              <a:rPr dirty="0" sz="2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0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dirty="0" sz="24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0">
                <a:solidFill>
                  <a:srgbClr val="FFFFFF"/>
                </a:solidFill>
                <a:latin typeface="Microsoft Sans Serif"/>
                <a:cs typeface="Microsoft Sans Serif"/>
              </a:rPr>
              <a:t>CCL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2221" y="7418760"/>
            <a:ext cx="11772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395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dirty="0" sz="2700" spc="-17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2700" spc="9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2700" spc="-17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2700" spc="-3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2700" spc="9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4088" y="4922218"/>
            <a:ext cx="8187055" cy="493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92980">
              <a:lnSpc>
                <a:spcPct val="100000"/>
              </a:lnSpc>
              <a:spcBef>
                <a:spcPts val="100"/>
              </a:spcBef>
            </a:pPr>
            <a:r>
              <a:rPr dirty="0" sz="2800" spc="450">
                <a:solidFill>
                  <a:srgbClr val="FFFFFF"/>
                </a:solidFill>
                <a:latin typeface="Microsoft Sans Serif"/>
                <a:cs typeface="Microsoft Sans Serif"/>
              </a:rPr>
              <a:t>Teamwork</a:t>
            </a:r>
            <a:endParaRPr sz="2800">
              <a:latin typeface="Microsoft Sans Serif"/>
              <a:cs typeface="Microsoft Sans Serif"/>
            </a:endParaRPr>
          </a:p>
          <a:p>
            <a:pPr algn="ctr" marL="4805680" marR="5080">
              <a:lnSpc>
                <a:spcPct val="125000"/>
              </a:lnSpc>
              <a:spcBef>
                <a:spcPts val="1895"/>
              </a:spcBef>
            </a:pP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3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300" spc="-27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4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3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4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300" spc="-215">
                <a:solidFill>
                  <a:srgbClr val="FFFFFF"/>
                </a:solidFill>
                <a:latin typeface="Verdana"/>
                <a:cs typeface="Verdana"/>
              </a:rPr>
              <a:t>advancement.</a:t>
            </a:r>
            <a:endParaRPr sz="2300">
              <a:latin typeface="Verdana"/>
              <a:cs typeface="Verdana"/>
            </a:endParaRPr>
          </a:p>
          <a:p>
            <a:pPr algn="ctr" marL="12065" marR="4978400">
              <a:lnSpc>
                <a:spcPct val="125000"/>
              </a:lnSpc>
              <a:spcBef>
                <a:spcPts val="2315"/>
              </a:spcBef>
            </a:pP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dirty="0" sz="2300" spc="-4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27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00" spc="-3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27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300" spc="-27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3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300" spc="-20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3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300" spc="-42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CC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80261"/>
            <a:ext cx="7889875" cy="4406900"/>
          </a:xfrm>
          <a:custGeom>
            <a:avLst/>
            <a:gdLst/>
            <a:ahLst/>
            <a:cxnLst/>
            <a:rect l="l" t="t" r="r" b="b"/>
            <a:pathLst>
              <a:path w="7889875" h="4406900">
                <a:moveTo>
                  <a:pt x="7889342" y="4406738"/>
                </a:moveTo>
                <a:lnTo>
                  <a:pt x="0" y="4406738"/>
                </a:lnTo>
                <a:lnTo>
                  <a:pt x="0" y="160519"/>
                </a:lnTo>
                <a:lnTo>
                  <a:pt x="17468" y="151845"/>
                </a:lnTo>
                <a:lnTo>
                  <a:pt x="64588" y="130304"/>
                </a:lnTo>
                <a:lnTo>
                  <a:pt x="111287" y="110754"/>
                </a:lnTo>
                <a:lnTo>
                  <a:pt x="157581" y="93113"/>
                </a:lnTo>
                <a:lnTo>
                  <a:pt x="203489" y="77298"/>
                </a:lnTo>
                <a:lnTo>
                  <a:pt x="249027" y="63227"/>
                </a:lnTo>
                <a:lnTo>
                  <a:pt x="294214" y="50818"/>
                </a:lnTo>
                <a:lnTo>
                  <a:pt x="339067" y="39989"/>
                </a:lnTo>
                <a:lnTo>
                  <a:pt x="383604" y="30656"/>
                </a:lnTo>
                <a:lnTo>
                  <a:pt x="427842" y="22738"/>
                </a:lnTo>
                <a:lnTo>
                  <a:pt x="471799" y="16152"/>
                </a:lnTo>
                <a:lnTo>
                  <a:pt x="515493" y="10816"/>
                </a:lnTo>
                <a:lnTo>
                  <a:pt x="558941" y="6647"/>
                </a:lnTo>
                <a:lnTo>
                  <a:pt x="602160" y="3563"/>
                </a:lnTo>
                <a:lnTo>
                  <a:pt x="645170" y="1483"/>
                </a:lnTo>
                <a:lnTo>
                  <a:pt x="687986" y="322"/>
                </a:lnTo>
                <a:lnTo>
                  <a:pt x="730626" y="0"/>
                </a:lnTo>
                <a:lnTo>
                  <a:pt x="773109" y="433"/>
                </a:lnTo>
                <a:lnTo>
                  <a:pt x="815452" y="1539"/>
                </a:lnTo>
                <a:lnTo>
                  <a:pt x="857672" y="3236"/>
                </a:lnTo>
                <a:lnTo>
                  <a:pt x="899788" y="5442"/>
                </a:lnTo>
                <a:lnTo>
                  <a:pt x="983774" y="11049"/>
                </a:lnTo>
                <a:lnTo>
                  <a:pt x="1277009" y="34585"/>
                </a:lnTo>
                <a:lnTo>
                  <a:pt x="1319043" y="37345"/>
                </a:lnTo>
                <a:lnTo>
                  <a:pt x="1361166" y="39708"/>
                </a:lnTo>
                <a:lnTo>
                  <a:pt x="1403396" y="41590"/>
                </a:lnTo>
                <a:lnTo>
                  <a:pt x="1445750" y="42911"/>
                </a:lnTo>
                <a:lnTo>
                  <a:pt x="1488245" y="43587"/>
                </a:lnTo>
                <a:lnTo>
                  <a:pt x="1530899" y="43535"/>
                </a:lnTo>
                <a:lnTo>
                  <a:pt x="1573731" y="42675"/>
                </a:lnTo>
                <a:lnTo>
                  <a:pt x="1616756" y="40922"/>
                </a:lnTo>
                <a:lnTo>
                  <a:pt x="1659994" y="38195"/>
                </a:lnTo>
                <a:lnTo>
                  <a:pt x="1703462" y="34412"/>
                </a:lnTo>
                <a:lnTo>
                  <a:pt x="1747176" y="29490"/>
                </a:lnTo>
                <a:lnTo>
                  <a:pt x="1824786" y="18637"/>
                </a:lnTo>
                <a:lnTo>
                  <a:pt x="1842746" y="16458"/>
                </a:lnTo>
                <a:lnTo>
                  <a:pt x="1880906" y="12477"/>
                </a:lnTo>
                <a:lnTo>
                  <a:pt x="1943601" y="7532"/>
                </a:lnTo>
                <a:lnTo>
                  <a:pt x="1988923" y="4982"/>
                </a:lnTo>
                <a:lnTo>
                  <a:pt x="2036975" y="3080"/>
                </a:lnTo>
                <a:lnTo>
                  <a:pt x="2087680" y="1870"/>
                </a:lnTo>
                <a:lnTo>
                  <a:pt x="2140960" y="1395"/>
                </a:lnTo>
                <a:lnTo>
                  <a:pt x="2196738" y="1699"/>
                </a:lnTo>
                <a:lnTo>
                  <a:pt x="2254938" y="2824"/>
                </a:lnTo>
                <a:lnTo>
                  <a:pt x="2315482" y="4815"/>
                </a:lnTo>
                <a:lnTo>
                  <a:pt x="2378292" y="7715"/>
                </a:lnTo>
                <a:lnTo>
                  <a:pt x="2443292" y="11567"/>
                </a:lnTo>
                <a:lnTo>
                  <a:pt x="2510405" y="16414"/>
                </a:lnTo>
                <a:lnTo>
                  <a:pt x="2579553" y="22300"/>
                </a:lnTo>
                <a:lnTo>
                  <a:pt x="2650659" y="29269"/>
                </a:lnTo>
                <a:lnTo>
                  <a:pt x="2723646" y="37364"/>
                </a:lnTo>
                <a:lnTo>
                  <a:pt x="2798437" y="46628"/>
                </a:lnTo>
                <a:lnTo>
                  <a:pt x="2874954" y="57104"/>
                </a:lnTo>
                <a:lnTo>
                  <a:pt x="2953121" y="68837"/>
                </a:lnTo>
                <a:lnTo>
                  <a:pt x="3032860" y="81869"/>
                </a:lnTo>
                <a:lnTo>
                  <a:pt x="3114094" y="96243"/>
                </a:lnTo>
                <a:lnTo>
                  <a:pt x="3196746" y="112005"/>
                </a:lnTo>
                <a:lnTo>
                  <a:pt x="3280739" y="129195"/>
                </a:lnTo>
                <a:lnTo>
                  <a:pt x="3365996" y="147859"/>
                </a:lnTo>
                <a:lnTo>
                  <a:pt x="3452438" y="168040"/>
                </a:lnTo>
                <a:lnTo>
                  <a:pt x="3539990" y="189780"/>
                </a:lnTo>
                <a:lnTo>
                  <a:pt x="3628575" y="213123"/>
                </a:lnTo>
                <a:lnTo>
                  <a:pt x="3673230" y="225410"/>
                </a:lnTo>
                <a:lnTo>
                  <a:pt x="3718114" y="238114"/>
                </a:lnTo>
                <a:lnTo>
                  <a:pt x="3763217" y="251240"/>
                </a:lnTo>
                <a:lnTo>
                  <a:pt x="3808530" y="264794"/>
                </a:lnTo>
                <a:lnTo>
                  <a:pt x="3854044" y="278782"/>
                </a:lnTo>
                <a:lnTo>
                  <a:pt x="3899748" y="293208"/>
                </a:lnTo>
                <a:lnTo>
                  <a:pt x="3945632" y="308079"/>
                </a:lnTo>
                <a:lnTo>
                  <a:pt x="3991688" y="323399"/>
                </a:lnTo>
                <a:lnTo>
                  <a:pt x="4037906" y="339175"/>
                </a:lnTo>
                <a:lnTo>
                  <a:pt x="4084275" y="355410"/>
                </a:lnTo>
                <a:lnTo>
                  <a:pt x="4130786" y="372112"/>
                </a:lnTo>
                <a:lnTo>
                  <a:pt x="4177431" y="389286"/>
                </a:lnTo>
                <a:lnTo>
                  <a:pt x="4224198" y="406936"/>
                </a:lnTo>
                <a:lnTo>
                  <a:pt x="4271078" y="425068"/>
                </a:lnTo>
                <a:lnTo>
                  <a:pt x="4318062" y="443688"/>
                </a:lnTo>
                <a:lnTo>
                  <a:pt x="4365140" y="462801"/>
                </a:lnTo>
                <a:lnTo>
                  <a:pt x="4412303" y="482412"/>
                </a:lnTo>
                <a:lnTo>
                  <a:pt x="4459540" y="502528"/>
                </a:lnTo>
                <a:lnTo>
                  <a:pt x="4506842" y="523152"/>
                </a:lnTo>
                <a:lnTo>
                  <a:pt x="4554200" y="544292"/>
                </a:lnTo>
                <a:lnTo>
                  <a:pt x="4601604" y="565952"/>
                </a:lnTo>
                <a:lnTo>
                  <a:pt x="4649043" y="588137"/>
                </a:lnTo>
                <a:lnTo>
                  <a:pt x="4696509" y="610853"/>
                </a:lnTo>
                <a:lnTo>
                  <a:pt x="4743992" y="634106"/>
                </a:lnTo>
                <a:lnTo>
                  <a:pt x="4791483" y="657901"/>
                </a:lnTo>
                <a:lnTo>
                  <a:pt x="4838970" y="682243"/>
                </a:lnTo>
                <a:lnTo>
                  <a:pt x="4886446" y="707138"/>
                </a:lnTo>
                <a:lnTo>
                  <a:pt x="4933900" y="732591"/>
                </a:lnTo>
                <a:lnTo>
                  <a:pt x="4981322" y="758608"/>
                </a:lnTo>
                <a:lnTo>
                  <a:pt x="5028704" y="785194"/>
                </a:lnTo>
                <a:lnTo>
                  <a:pt x="5076035" y="812354"/>
                </a:lnTo>
                <a:lnTo>
                  <a:pt x="5123305" y="840094"/>
                </a:lnTo>
                <a:lnTo>
                  <a:pt x="5170506" y="868420"/>
                </a:lnTo>
                <a:lnTo>
                  <a:pt x="5217626" y="897336"/>
                </a:lnTo>
                <a:lnTo>
                  <a:pt x="5264658" y="926848"/>
                </a:lnTo>
                <a:lnTo>
                  <a:pt x="5311591" y="956962"/>
                </a:lnTo>
                <a:lnTo>
                  <a:pt x="5358415" y="987683"/>
                </a:lnTo>
                <a:lnTo>
                  <a:pt x="5405121" y="1019017"/>
                </a:lnTo>
                <a:lnTo>
                  <a:pt x="5451699" y="1050968"/>
                </a:lnTo>
                <a:lnTo>
                  <a:pt x="5498139" y="1083543"/>
                </a:lnTo>
                <a:lnTo>
                  <a:pt x="5544433" y="1116746"/>
                </a:lnTo>
                <a:lnTo>
                  <a:pt x="5590569" y="1150584"/>
                </a:lnTo>
                <a:lnTo>
                  <a:pt x="5636539" y="1185061"/>
                </a:lnTo>
                <a:lnTo>
                  <a:pt x="5682333" y="1220183"/>
                </a:lnTo>
                <a:lnTo>
                  <a:pt x="5727942" y="1255956"/>
                </a:lnTo>
                <a:lnTo>
                  <a:pt x="5773355" y="1292384"/>
                </a:lnTo>
                <a:lnTo>
                  <a:pt x="5818562" y="1329474"/>
                </a:lnTo>
                <a:lnTo>
                  <a:pt x="5863556" y="1367230"/>
                </a:lnTo>
                <a:lnTo>
                  <a:pt x="5908325" y="1405659"/>
                </a:lnTo>
                <a:lnTo>
                  <a:pt x="5952859" y="1444765"/>
                </a:lnTo>
                <a:lnTo>
                  <a:pt x="5997151" y="1484554"/>
                </a:lnTo>
                <a:lnTo>
                  <a:pt x="6041189" y="1525031"/>
                </a:lnTo>
                <a:lnTo>
                  <a:pt x="6084964" y="1566203"/>
                </a:lnTo>
                <a:lnTo>
                  <a:pt x="6128466" y="1608073"/>
                </a:lnTo>
                <a:lnTo>
                  <a:pt x="6171687" y="1650649"/>
                </a:lnTo>
                <a:lnTo>
                  <a:pt x="6214615" y="1693934"/>
                </a:lnTo>
                <a:lnTo>
                  <a:pt x="6257242" y="1737935"/>
                </a:lnTo>
                <a:lnTo>
                  <a:pt x="6299558" y="1782657"/>
                </a:lnTo>
                <a:lnTo>
                  <a:pt x="6341553" y="1828106"/>
                </a:lnTo>
                <a:lnTo>
                  <a:pt x="6383218" y="1874286"/>
                </a:lnTo>
                <a:lnTo>
                  <a:pt x="6424542" y="1921203"/>
                </a:lnTo>
                <a:lnTo>
                  <a:pt x="6465517" y="1968864"/>
                </a:lnTo>
                <a:lnTo>
                  <a:pt x="6506133" y="2017272"/>
                </a:lnTo>
                <a:lnTo>
                  <a:pt x="6546379" y="2066434"/>
                </a:lnTo>
                <a:lnTo>
                  <a:pt x="6586247" y="2116355"/>
                </a:lnTo>
                <a:lnTo>
                  <a:pt x="6625726" y="2167040"/>
                </a:lnTo>
                <a:lnTo>
                  <a:pt x="6664808" y="2218495"/>
                </a:lnTo>
                <a:lnTo>
                  <a:pt x="6703481" y="2270725"/>
                </a:lnTo>
                <a:lnTo>
                  <a:pt x="6741738" y="2323736"/>
                </a:lnTo>
                <a:lnTo>
                  <a:pt x="6779568" y="2377533"/>
                </a:lnTo>
                <a:lnTo>
                  <a:pt x="6816961" y="2432121"/>
                </a:lnTo>
                <a:lnTo>
                  <a:pt x="6853908" y="2487507"/>
                </a:lnTo>
                <a:lnTo>
                  <a:pt x="6890399" y="2543694"/>
                </a:lnTo>
                <a:lnTo>
                  <a:pt x="6926424" y="2600690"/>
                </a:lnTo>
                <a:lnTo>
                  <a:pt x="6961975" y="2658499"/>
                </a:lnTo>
                <a:lnTo>
                  <a:pt x="6997040" y="2717126"/>
                </a:lnTo>
                <a:lnTo>
                  <a:pt x="7034478" y="2780789"/>
                </a:lnTo>
                <a:lnTo>
                  <a:pt x="7071441" y="2844023"/>
                </a:lnTo>
                <a:lnTo>
                  <a:pt x="7107928" y="2906830"/>
                </a:lnTo>
                <a:lnTo>
                  <a:pt x="7143938" y="2969212"/>
                </a:lnTo>
                <a:lnTo>
                  <a:pt x="7179469" y="3031170"/>
                </a:lnTo>
                <a:lnTo>
                  <a:pt x="7214520" y="3092707"/>
                </a:lnTo>
                <a:lnTo>
                  <a:pt x="7249088" y="3153824"/>
                </a:lnTo>
                <a:lnTo>
                  <a:pt x="7283173" y="3214524"/>
                </a:lnTo>
                <a:lnTo>
                  <a:pt x="7316774" y="3274808"/>
                </a:lnTo>
                <a:lnTo>
                  <a:pt x="7349887" y="3334678"/>
                </a:lnTo>
                <a:lnTo>
                  <a:pt x="7382513" y="3394135"/>
                </a:lnTo>
                <a:lnTo>
                  <a:pt x="7414649" y="3453182"/>
                </a:lnTo>
                <a:lnTo>
                  <a:pt x="7446294" y="3511821"/>
                </a:lnTo>
                <a:lnTo>
                  <a:pt x="7477446" y="3570053"/>
                </a:lnTo>
                <a:lnTo>
                  <a:pt x="7508105" y="3627881"/>
                </a:lnTo>
                <a:lnTo>
                  <a:pt x="7538267" y="3685306"/>
                </a:lnTo>
                <a:lnTo>
                  <a:pt x="7567933" y="3742329"/>
                </a:lnTo>
                <a:lnTo>
                  <a:pt x="7597099" y="3798954"/>
                </a:lnTo>
                <a:lnTo>
                  <a:pt x="7625766" y="3855181"/>
                </a:lnTo>
                <a:lnTo>
                  <a:pt x="7653930" y="3911013"/>
                </a:lnTo>
                <a:lnTo>
                  <a:pt x="7681592" y="3966451"/>
                </a:lnTo>
                <a:lnTo>
                  <a:pt x="7708748" y="4021497"/>
                </a:lnTo>
                <a:lnTo>
                  <a:pt x="7735399" y="4076154"/>
                </a:lnTo>
                <a:lnTo>
                  <a:pt x="7761541" y="4130422"/>
                </a:lnTo>
                <a:lnTo>
                  <a:pt x="7787174" y="4184305"/>
                </a:lnTo>
                <a:lnTo>
                  <a:pt x="7812296" y="4237803"/>
                </a:lnTo>
                <a:lnTo>
                  <a:pt x="7836906" y="4290918"/>
                </a:lnTo>
                <a:lnTo>
                  <a:pt x="7861001" y="4343654"/>
                </a:lnTo>
                <a:lnTo>
                  <a:pt x="7884582" y="4396010"/>
                </a:lnTo>
                <a:lnTo>
                  <a:pt x="7889342" y="4406738"/>
                </a:lnTo>
                <a:close/>
              </a:path>
            </a:pathLst>
          </a:custGeom>
          <a:solidFill>
            <a:srgbClr val="4E664E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72861" y="0"/>
            <a:ext cx="6115685" cy="5619750"/>
          </a:xfrm>
          <a:custGeom>
            <a:avLst/>
            <a:gdLst/>
            <a:ahLst/>
            <a:cxnLst/>
            <a:rect l="l" t="t" r="r" b="b"/>
            <a:pathLst>
              <a:path w="6115684" h="5619750">
                <a:moveTo>
                  <a:pt x="62111" y="0"/>
                </a:moveTo>
                <a:lnTo>
                  <a:pt x="6115138" y="0"/>
                </a:lnTo>
                <a:lnTo>
                  <a:pt x="6115138" y="5619747"/>
                </a:lnTo>
                <a:lnTo>
                  <a:pt x="6091997" y="5619223"/>
                </a:lnTo>
                <a:lnTo>
                  <a:pt x="6044405" y="5617788"/>
                </a:lnTo>
                <a:lnTo>
                  <a:pt x="5996512" y="5615980"/>
                </a:lnTo>
                <a:lnTo>
                  <a:pt x="5948328" y="5613791"/>
                </a:lnTo>
                <a:lnTo>
                  <a:pt x="5899859" y="5611214"/>
                </a:lnTo>
                <a:lnTo>
                  <a:pt x="5851114" y="5608242"/>
                </a:lnTo>
                <a:lnTo>
                  <a:pt x="5802100" y="5604865"/>
                </a:lnTo>
                <a:lnTo>
                  <a:pt x="5752826" y="5601077"/>
                </a:lnTo>
                <a:lnTo>
                  <a:pt x="5703300" y="5596869"/>
                </a:lnTo>
                <a:lnTo>
                  <a:pt x="5653528" y="5592234"/>
                </a:lnTo>
                <a:lnTo>
                  <a:pt x="5603520" y="5587164"/>
                </a:lnTo>
                <a:lnTo>
                  <a:pt x="5553282" y="5581651"/>
                </a:lnTo>
                <a:lnTo>
                  <a:pt x="5502823" y="5575688"/>
                </a:lnTo>
                <a:lnTo>
                  <a:pt x="5452151" y="5569266"/>
                </a:lnTo>
                <a:lnTo>
                  <a:pt x="5401273" y="5562379"/>
                </a:lnTo>
                <a:lnTo>
                  <a:pt x="5350198" y="5555017"/>
                </a:lnTo>
                <a:lnTo>
                  <a:pt x="5298933" y="5547173"/>
                </a:lnTo>
                <a:lnTo>
                  <a:pt x="5247486" y="5538840"/>
                </a:lnTo>
                <a:lnTo>
                  <a:pt x="5195864" y="5530010"/>
                </a:lnTo>
                <a:lnTo>
                  <a:pt x="5144077" y="5520675"/>
                </a:lnTo>
                <a:lnTo>
                  <a:pt x="5092132" y="5510827"/>
                </a:lnTo>
                <a:lnTo>
                  <a:pt x="5040036" y="5500458"/>
                </a:lnTo>
                <a:lnTo>
                  <a:pt x="4987797" y="5489560"/>
                </a:lnTo>
                <a:lnTo>
                  <a:pt x="4935424" y="5478127"/>
                </a:lnTo>
                <a:lnTo>
                  <a:pt x="4882923" y="5466149"/>
                </a:lnTo>
                <a:lnTo>
                  <a:pt x="4830304" y="5453620"/>
                </a:lnTo>
                <a:lnTo>
                  <a:pt x="4777574" y="5440531"/>
                </a:lnTo>
                <a:lnTo>
                  <a:pt x="4724740" y="5426875"/>
                </a:lnTo>
                <a:lnTo>
                  <a:pt x="4671811" y="5412643"/>
                </a:lnTo>
                <a:lnTo>
                  <a:pt x="4618795" y="5397829"/>
                </a:lnTo>
                <a:lnTo>
                  <a:pt x="4565699" y="5382423"/>
                </a:lnTo>
                <a:lnTo>
                  <a:pt x="4512531" y="5366420"/>
                </a:lnTo>
                <a:lnTo>
                  <a:pt x="4459299" y="5349810"/>
                </a:lnTo>
                <a:lnTo>
                  <a:pt x="4406011" y="5332585"/>
                </a:lnTo>
                <a:lnTo>
                  <a:pt x="4352675" y="5314739"/>
                </a:lnTo>
                <a:lnTo>
                  <a:pt x="4299298" y="5296264"/>
                </a:lnTo>
                <a:lnTo>
                  <a:pt x="4245889" y="5277150"/>
                </a:lnTo>
                <a:lnTo>
                  <a:pt x="4192456" y="5257392"/>
                </a:lnTo>
                <a:lnTo>
                  <a:pt x="4139005" y="5236980"/>
                </a:lnTo>
                <a:lnTo>
                  <a:pt x="4085546" y="5215908"/>
                </a:lnTo>
                <a:lnTo>
                  <a:pt x="4032086" y="5194167"/>
                </a:lnTo>
                <a:lnTo>
                  <a:pt x="3978633" y="5171750"/>
                </a:lnTo>
                <a:lnTo>
                  <a:pt x="3925194" y="5148648"/>
                </a:lnTo>
                <a:lnTo>
                  <a:pt x="3871778" y="5124855"/>
                </a:lnTo>
                <a:lnTo>
                  <a:pt x="3818393" y="5100362"/>
                </a:lnTo>
                <a:lnTo>
                  <a:pt x="3765045" y="5075161"/>
                </a:lnTo>
                <a:lnTo>
                  <a:pt x="3711744" y="5049245"/>
                </a:lnTo>
                <a:lnTo>
                  <a:pt x="3658497" y="5022605"/>
                </a:lnTo>
                <a:lnTo>
                  <a:pt x="3605312" y="4995235"/>
                </a:lnTo>
                <a:lnTo>
                  <a:pt x="3552197" y="4967126"/>
                </a:lnTo>
                <a:lnTo>
                  <a:pt x="3499159" y="4938271"/>
                </a:lnTo>
                <a:lnTo>
                  <a:pt x="3446207" y="4908661"/>
                </a:lnTo>
                <a:lnTo>
                  <a:pt x="3393348" y="4878290"/>
                </a:lnTo>
                <a:lnTo>
                  <a:pt x="3340591" y="4847148"/>
                </a:lnTo>
                <a:lnTo>
                  <a:pt x="3287942" y="4815229"/>
                </a:lnTo>
                <a:lnTo>
                  <a:pt x="3235411" y="4782524"/>
                </a:lnTo>
                <a:lnTo>
                  <a:pt x="3183004" y="4749027"/>
                </a:lnTo>
                <a:lnTo>
                  <a:pt x="3130730" y="4714728"/>
                </a:lnTo>
                <a:lnTo>
                  <a:pt x="3078597" y="4679620"/>
                </a:lnTo>
                <a:lnTo>
                  <a:pt x="3026612" y="4643696"/>
                </a:lnTo>
                <a:lnTo>
                  <a:pt x="2974784" y="4606947"/>
                </a:lnTo>
                <a:lnTo>
                  <a:pt x="2923119" y="4569367"/>
                </a:lnTo>
                <a:lnTo>
                  <a:pt x="2871627" y="4530946"/>
                </a:lnTo>
                <a:lnTo>
                  <a:pt x="2820314" y="4491678"/>
                </a:lnTo>
                <a:lnTo>
                  <a:pt x="2769189" y="4451554"/>
                </a:lnTo>
                <a:lnTo>
                  <a:pt x="2718260" y="4410567"/>
                </a:lnTo>
                <a:lnTo>
                  <a:pt x="2667535" y="4368709"/>
                </a:lnTo>
                <a:lnTo>
                  <a:pt x="2617020" y="4325972"/>
                </a:lnTo>
                <a:lnTo>
                  <a:pt x="2566725" y="4282348"/>
                </a:lnTo>
                <a:lnTo>
                  <a:pt x="2516657" y="4237830"/>
                </a:lnTo>
                <a:lnTo>
                  <a:pt x="2466824" y="4192410"/>
                </a:lnTo>
                <a:lnTo>
                  <a:pt x="2417234" y="4146079"/>
                </a:lnTo>
                <a:lnTo>
                  <a:pt x="2367895" y="4098831"/>
                </a:lnTo>
                <a:lnTo>
                  <a:pt x="2314934" y="4047355"/>
                </a:lnTo>
                <a:lnTo>
                  <a:pt x="2262545" y="3996168"/>
                </a:lnTo>
                <a:lnTo>
                  <a:pt x="2210728" y="3945266"/>
                </a:lnTo>
                <a:lnTo>
                  <a:pt x="2159484" y="3894647"/>
                </a:lnTo>
                <a:lnTo>
                  <a:pt x="2108813" y="3844311"/>
                </a:lnTo>
                <a:lnTo>
                  <a:pt x="2058718" y="3794253"/>
                </a:lnTo>
                <a:lnTo>
                  <a:pt x="2009198" y="3744472"/>
                </a:lnTo>
                <a:lnTo>
                  <a:pt x="1960255" y="3694966"/>
                </a:lnTo>
                <a:lnTo>
                  <a:pt x="1911890" y="3645732"/>
                </a:lnTo>
                <a:lnTo>
                  <a:pt x="1864104" y="3596769"/>
                </a:lnTo>
                <a:lnTo>
                  <a:pt x="1816898" y="3548075"/>
                </a:lnTo>
                <a:lnTo>
                  <a:pt x="1770272" y="3499646"/>
                </a:lnTo>
                <a:lnTo>
                  <a:pt x="1724228" y="3451481"/>
                </a:lnTo>
                <a:lnTo>
                  <a:pt x="1678767" y="3403577"/>
                </a:lnTo>
                <a:lnTo>
                  <a:pt x="1633889" y="3355933"/>
                </a:lnTo>
                <a:lnTo>
                  <a:pt x="1589596" y="3308547"/>
                </a:lnTo>
                <a:lnTo>
                  <a:pt x="1545889" y="3261415"/>
                </a:lnTo>
                <a:lnTo>
                  <a:pt x="1502768" y="3214536"/>
                </a:lnTo>
                <a:lnTo>
                  <a:pt x="1460235" y="3167908"/>
                </a:lnTo>
                <a:lnTo>
                  <a:pt x="1418290" y="3121528"/>
                </a:lnTo>
                <a:lnTo>
                  <a:pt x="1376935" y="3075394"/>
                </a:lnTo>
                <a:lnTo>
                  <a:pt x="1336171" y="3029505"/>
                </a:lnTo>
                <a:lnTo>
                  <a:pt x="1295998" y="2983857"/>
                </a:lnTo>
                <a:lnTo>
                  <a:pt x="1256417" y="2938449"/>
                </a:lnTo>
                <a:lnTo>
                  <a:pt x="1217430" y="2893279"/>
                </a:lnTo>
                <a:lnTo>
                  <a:pt x="1179038" y="2848344"/>
                </a:lnTo>
                <a:lnTo>
                  <a:pt x="1141240" y="2803642"/>
                </a:lnTo>
                <a:lnTo>
                  <a:pt x="1104040" y="2759170"/>
                </a:lnTo>
                <a:lnTo>
                  <a:pt x="1067436" y="2714928"/>
                </a:lnTo>
                <a:lnTo>
                  <a:pt x="1031431" y="2670912"/>
                </a:lnTo>
                <a:lnTo>
                  <a:pt x="996025" y="2627120"/>
                </a:lnTo>
                <a:lnTo>
                  <a:pt x="961220" y="2583550"/>
                </a:lnTo>
                <a:lnTo>
                  <a:pt x="927016" y="2540201"/>
                </a:lnTo>
                <a:lnTo>
                  <a:pt x="893414" y="2497069"/>
                </a:lnTo>
                <a:lnTo>
                  <a:pt x="860415" y="2454152"/>
                </a:lnTo>
                <a:lnTo>
                  <a:pt x="828020" y="2411449"/>
                </a:lnTo>
                <a:lnTo>
                  <a:pt x="796231" y="2368957"/>
                </a:lnTo>
                <a:lnTo>
                  <a:pt x="765048" y="2326674"/>
                </a:lnTo>
                <a:lnTo>
                  <a:pt x="734472" y="2284598"/>
                </a:lnTo>
                <a:lnTo>
                  <a:pt x="704504" y="2242726"/>
                </a:lnTo>
                <a:lnTo>
                  <a:pt x="675145" y="2201057"/>
                </a:lnTo>
                <a:lnTo>
                  <a:pt x="646397" y="2159588"/>
                </a:lnTo>
                <a:lnTo>
                  <a:pt x="618259" y="2118316"/>
                </a:lnTo>
                <a:lnTo>
                  <a:pt x="590734" y="2077241"/>
                </a:lnTo>
                <a:lnTo>
                  <a:pt x="563821" y="2036359"/>
                </a:lnTo>
                <a:lnTo>
                  <a:pt x="537523" y="1995669"/>
                </a:lnTo>
                <a:lnTo>
                  <a:pt x="511839" y="1955167"/>
                </a:lnTo>
                <a:lnTo>
                  <a:pt x="486771" y="1914853"/>
                </a:lnTo>
                <a:lnTo>
                  <a:pt x="462321" y="1874723"/>
                </a:lnTo>
                <a:lnTo>
                  <a:pt x="438488" y="1834777"/>
                </a:lnTo>
                <a:lnTo>
                  <a:pt x="415274" y="1795010"/>
                </a:lnTo>
                <a:lnTo>
                  <a:pt x="392680" y="1755422"/>
                </a:lnTo>
                <a:lnTo>
                  <a:pt x="370707" y="1716010"/>
                </a:lnTo>
                <a:lnTo>
                  <a:pt x="349355" y="1676771"/>
                </a:lnTo>
                <a:lnTo>
                  <a:pt x="328627" y="1637704"/>
                </a:lnTo>
                <a:lnTo>
                  <a:pt x="308522" y="1598807"/>
                </a:lnTo>
                <a:lnTo>
                  <a:pt x="289042" y="1560077"/>
                </a:lnTo>
                <a:lnTo>
                  <a:pt x="270188" y="1521512"/>
                </a:lnTo>
                <a:lnTo>
                  <a:pt x="251960" y="1483110"/>
                </a:lnTo>
                <a:lnTo>
                  <a:pt x="234360" y="1444868"/>
                </a:lnTo>
                <a:lnTo>
                  <a:pt x="217389" y="1406785"/>
                </a:lnTo>
                <a:lnTo>
                  <a:pt x="201047" y="1368858"/>
                </a:lnTo>
                <a:lnTo>
                  <a:pt x="185336" y="1331086"/>
                </a:lnTo>
                <a:lnTo>
                  <a:pt x="170257" y="1293465"/>
                </a:lnTo>
                <a:lnTo>
                  <a:pt x="155810" y="1255994"/>
                </a:lnTo>
                <a:lnTo>
                  <a:pt x="141996" y="1218670"/>
                </a:lnTo>
                <a:lnTo>
                  <a:pt x="128818" y="1181491"/>
                </a:lnTo>
                <a:lnTo>
                  <a:pt x="116274" y="1144456"/>
                </a:lnTo>
                <a:lnTo>
                  <a:pt x="104368" y="1107562"/>
                </a:lnTo>
                <a:lnTo>
                  <a:pt x="93098" y="1070806"/>
                </a:lnTo>
                <a:lnTo>
                  <a:pt x="82467" y="1034187"/>
                </a:lnTo>
                <a:lnTo>
                  <a:pt x="63125" y="961350"/>
                </a:lnTo>
                <a:lnTo>
                  <a:pt x="46348" y="889032"/>
                </a:lnTo>
                <a:lnTo>
                  <a:pt x="32144" y="817216"/>
                </a:lnTo>
                <a:lnTo>
                  <a:pt x="20522" y="745885"/>
                </a:lnTo>
                <a:lnTo>
                  <a:pt x="11488" y="675021"/>
                </a:lnTo>
                <a:lnTo>
                  <a:pt x="5051" y="604607"/>
                </a:lnTo>
                <a:lnTo>
                  <a:pt x="1219" y="534624"/>
                </a:lnTo>
                <a:lnTo>
                  <a:pt x="0" y="465056"/>
                </a:lnTo>
                <a:lnTo>
                  <a:pt x="372" y="430422"/>
                </a:lnTo>
                <a:lnTo>
                  <a:pt x="3085" y="361443"/>
                </a:lnTo>
                <a:lnTo>
                  <a:pt x="8431" y="292834"/>
                </a:lnTo>
                <a:lnTo>
                  <a:pt x="16417" y="224578"/>
                </a:lnTo>
                <a:lnTo>
                  <a:pt x="27050" y="156657"/>
                </a:lnTo>
                <a:lnTo>
                  <a:pt x="40338" y="89054"/>
                </a:lnTo>
                <a:lnTo>
                  <a:pt x="56290" y="21752"/>
                </a:lnTo>
                <a:lnTo>
                  <a:pt x="62111" y="0"/>
                </a:lnTo>
                <a:close/>
              </a:path>
            </a:pathLst>
          </a:custGeom>
          <a:solidFill>
            <a:srgbClr val="4E664E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5628" y="864347"/>
            <a:ext cx="1091692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710">
                <a:solidFill>
                  <a:srgbClr val="132413"/>
                </a:solidFill>
              </a:rPr>
              <a:t>Lessons</a:t>
            </a:r>
            <a:r>
              <a:rPr dirty="0" sz="9600" spc="254">
                <a:solidFill>
                  <a:srgbClr val="132413"/>
                </a:solidFill>
              </a:rPr>
              <a:t> </a:t>
            </a:r>
            <a:r>
              <a:rPr dirty="0" sz="9600" spc="985">
                <a:solidFill>
                  <a:srgbClr val="132413"/>
                </a:solidFill>
              </a:rPr>
              <a:t>Learned</a:t>
            </a:r>
            <a:endParaRPr sz="96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362" y="3910712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362" y="4501262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362" y="5063237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362" y="5606162"/>
            <a:ext cx="123825" cy="1238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77204" y="3582544"/>
            <a:ext cx="10527030" cy="231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859145">
              <a:lnSpc>
                <a:spcPct val="117400"/>
              </a:lnSpc>
              <a:spcBef>
                <a:spcPts val="95"/>
              </a:spcBef>
            </a:pPr>
            <a:r>
              <a:rPr dirty="0" sz="3300" spc="-204">
                <a:solidFill>
                  <a:srgbClr val="132413"/>
                </a:solidFill>
                <a:latin typeface="Microsoft Sans Serif"/>
                <a:cs typeface="Microsoft Sans Serif"/>
              </a:rPr>
              <a:t>I </a:t>
            </a:r>
            <a:r>
              <a:rPr dirty="0" sz="3300" spc="270">
                <a:solidFill>
                  <a:srgbClr val="132413"/>
                </a:solidFill>
                <a:latin typeface="Microsoft Sans Serif"/>
                <a:cs typeface="Microsoft Sans Serif"/>
              </a:rPr>
              <a:t>love </a:t>
            </a:r>
            <a:r>
              <a:rPr dirty="0" sz="3300" spc="185">
                <a:solidFill>
                  <a:srgbClr val="132413"/>
                </a:solidFill>
                <a:latin typeface="Microsoft Sans Serif"/>
                <a:cs typeface="Microsoft Sans Serif"/>
              </a:rPr>
              <a:t>to </a:t>
            </a:r>
            <a:r>
              <a:rPr dirty="0" sz="3300" spc="254">
                <a:solidFill>
                  <a:srgbClr val="132413"/>
                </a:solidFill>
                <a:latin typeface="Microsoft Sans Serif"/>
                <a:cs typeface="Microsoft Sans Serif"/>
              </a:rPr>
              <a:t>do </a:t>
            </a:r>
            <a:r>
              <a:rPr dirty="0" sz="3300" spc="409">
                <a:solidFill>
                  <a:srgbClr val="132413"/>
                </a:solidFill>
                <a:latin typeface="Microsoft Sans Serif"/>
                <a:cs typeface="Microsoft Sans Serif"/>
              </a:rPr>
              <a:t>research </a:t>
            </a:r>
            <a:r>
              <a:rPr dirty="0" sz="3300" spc="-865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370">
                <a:solidFill>
                  <a:srgbClr val="132413"/>
                </a:solidFill>
                <a:latin typeface="Microsoft Sans Serif"/>
                <a:cs typeface="Microsoft Sans Serif"/>
              </a:rPr>
              <a:t>Networking</a:t>
            </a:r>
            <a:r>
              <a:rPr dirty="0" sz="3300" spc="9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05">
                <a:solidFill>
                  <a:srgbClr val="132413"/>
                </a:solidFill>
                <a:latin typeface="Microsoft Sans Serif"/>
                <a:cs typeface="Microsoft Sans Serif"/>
              </a:rPr>
              <a:t>is</a:t>
            </a:r>
            <a:r>
              <a:rPr dirty="0" sz="3300" spc="9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95">
                <a:solidFill>
                  <a:srgbClr val="132413"/>
                </a:solidFill>
                <a:latin typeface="Microsoft Sans Serif"/>
                <a:cs typeface="Microsoft Sans Serif"/>
              </a:rPr>
              <a:t>crucial</a:t>
            </a:r>
            <a:endParaRPr sz="3300">
              <a:latin typeface="Microsoft Sans Serif"/>
              <a:cs typeface="Microsoft Sans Serif"/>
            </a:endParaRPr>
          </a:p>
          <a:p>
            <a:pPr marL="233679" marR="5080" indent="-220345">
              <a:lnSpc>
                <a:spcPct val="108000"/>
              </a:lnSpc>
              <a:spcBef>
                <a:spcPts val="145"/>
              </a:spcBef>
            </a:pPr>
            <a:r>
              <a:rPr dirty="0" sz="3300" spc="140">
                <a:solidFill>
                  <a:srgbClr val="132413"/>
                </a:solidFill>
                <a:latin typeface="Microsoft Sans Serif"/>
                <a:cs typeface="Microsoft Sans Serif"/>
              </a:rPr>
              <a:t>You</a:t>
            </a:r>
            <a:r>
              <a:rPr dirty="0" sz="3300" spc="114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54">
                <a:solidFill>
                  <a:srgbClr val="132413"/>
                </a:solidFill>
                <a:latin typeface="Microsoft Sans Serif"/>
                <a:cs typeface="Microsoft Sans Serif"/>
              </a:rPr>
              <a:t>do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95">
                <a:solidFill>
                  <a:srgbClr val="132413"/>
                </a:solidFill>
                <a:latin typeface="Microsoft Sans Serif"/>
                <a:cs typeface="Microsoft Sans Serif"/>
              </a:rPr>
              <a:t>not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375">
                <a:solidFill>
                  <a:srgbClr val="132413"/>
                </a:solidFill>
                <a:latin typeface="Microsoft Sans Serif"/>
                <a:cs typeface="Microsoft Sans Serif"/>
              </a:rPr>
              <a:t>have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85">
                <a:solidFill>
                  <a:srgbClr val="132413"/>
                </a:solidFill>
                <a:latin typeface="Microsoft Sans Serif"/>
                <a:cs typeface="Microsoft Sans Serif"/>
              </a:rPr>
              <a:t>to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65">
                <a:solidFill>
                  <a:srgbClr val="132413"/>
                </a:solidFill>
                <a:latin typeface="Microsoft Sans Serif"/>
                <a:cs typeface="Microsoft Sans Serif"/>
              </a:rPr>
              <a:t>be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Microsoft Sans Serif"/>
                <a:cs typeface="Microsoft Sans Serif"/>
              </a:rPr>
              <a:t>in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375">
                <a:solidFill>
                  <a:srgbClr val="132413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10">
                <a:solidFill>
                  <a:srgbClr val="132413"/>
                </a:solidFill>
                <a:latin typeface="Microsoft Sans Serif"/>
                <a:cs typeface="Microsoft Sans Serif"/>
              </a:rPr>
              <a:t>office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85">
                <a:solidFill>
                  <a:srgbClr val="132413"/>
                </a:solidFill>
                <a:latin typeface="Microsoft Sans Serif"/>
                <a:cs typeface="Microsoft Sans Serif"/>
              </a:rPr>
              <a:t>to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65">
                <a:solidFill>
                  <a:srgbClr val="132413"/>
                </a:solidFill>
                <a:latin typeface="Microsoft Sans Serif"/>
                <a:cs typeface="Microsoft Sans Serif"/>
              </a:rPr>
              <a:t>be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315">
                <a:solidFill>
                  <a:srgbClr val="132413"/>
                </a:solidFill>
                <a:latin typeface="Microsoft Sans Serif"/>
                <a:cs typeface="Microsoft Sans Serif"/>
              </a:rPr>
              <a:t>productive </a:t>
            </a:r>
            <a:r>
              <a:rPr dirty="0" sz="3300" spc="-86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375">
                <a:solidFill>
                  <a:srgbClr val="132413"/>
                </a:solidFill>
                <a:latin typeface="Microsoft Sans Serif"/>
                <a:cs typeface="Microsoft Sans Serif"/>
              </a:rPr>
              <a:t>Learn</a:t>
            </a:r>
            <a:r>
              <a:rPr dirty="0" sz="3300" spc="114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85">
                <a:solidFill>
                  <a:srgbClr val="132413"/>
                </a:solidFill>
                <a:latin typeface="Microsoft Sans Serif"/>
                <a:cs typeface="Microsoft Sans Serif"/>
              </a:rPr>
              <a:t>to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409">
                <a:solidFill>
                  <a:srgbClr val="132413"/>
                </a:solidFill>
                <a:latin typeface="Microsoft Sans Serif"/>
                <a:cs typeface="Microsoft Sans Serif"/>
              </a:rPr>
              <a:t>come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90">
                <a:solidFill>
                  <a:srgbClr val="132413"/>
                </a:solidFill>
                <a:latin typeface="Microsoft Sans Serif"/>
                <a:cs typeface="Microsoft Sans Serif"/>
              </a:rPr>
              <a:t>out</a:t>
            </a:r>
            <a:r>
              <a:rPr dirty="0" sz="3300" spc="114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00">
                <a:solidFill>
                  <a:srgbClr val="132413"/>
                </a:solidFill>
                <a:latin typeface="Microsoft Sans Serif"/>
                <a:cs typeface="Microsoft Sans Serif"/>
              </a:rPr>
              <a:t>of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440">
                <a:solidFill>
                  <a:srgbClr val="132413"/>
                </a:solidFill>
                <a:latin typeface="Microsoft Sans Serif"/>
                <a:cs typeface="Microsoft Sans Serif"/>
              </a:rPr>
              <a:t>your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30">
                <a:solidFill>
                  <a:srgbClr val="132413"/>
                </a:solidFill>
                <a:latin typeface="Microsoft Sans Serif"/>
                <a:cs typeface="Microsoft Sans Serif"/>
              </a:rPr>
              <a:t>shell</a:t>
            </a:r>
            <a:r>
              <a:rPr dirty="0" sz="3300" spc="114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95">
                <a:solidFill>
                  <a:srgbClr val="132413"/>
                </a:solidFill>
                <a:latin typeface="Microsoft Sans Serif"/>
                <a:cs typeface="Microsoft Sans Serif"/>
              </a:rPr>
              <a:t>and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65">
                <a:solidFill>
                  <a:srgbClr val="132413"/>
                </a:solidFill>
                <a:latin typeface="Microsoft Sans Serif"/>
                <a:cs typeface="Microsoft Sans Serif"/>
              </a:rPr>
              <a:t>be</a:t>
            </a:r>
            <a:r>
              <a:rPr dirty="0" sz="3300" spc="120">
                <a:solidFill>
                  <a:srgbClr val="132413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50">
                <a:solidFill>
                  <a:srgbClr val="132413"/>
                </a:solidFill>
                <a:latin typeface="Microsoft Sans Serif"/>
                <a:cs typeface="Microsoft Sans Serif"/>
              </a:rPr>
              <a:t>open</a:t>
            </a:r>
            <a:endParaRPr sz="3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Joely Weaver</dc:creator>
  <cp:keywords>DAGL6OGK-24,BAD2DWeewRA</cp:keywords>
  <dc:title>Green Blobs Basic Simple Presentation</dc:title>
  <dcterms:created xsi:type="dcterms:W3CDTF">2024-07-25T04:01:24Z</dcterms:created>
  <dcterms:modified xsi:type="dcterms:W3CDTF">2024-07-25T04:01:24Z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2024-07-25T00:00:00Z</vt:filetime>
  </property>
  <property fmtid="{D5CDD505-2E9C-101B-9397-08002B2CF9AE}" pid="3" name="Creator">
    <vt:lpwstr>Canva</vt:lpwstr>
  </property>
  <property fmtid="{D5CDD505-2E9C-101B-9397-08002B2CF9AE}" pid="4" name="LastSaved">
    <vt:filetime>2024-07-25T00:00:00Z</vt:filetime>
  </property>
</Properties>
</file>