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6" d="100"/>
          <a:sy n="36" d="100"/>
        </p:scale>
        <p:origin x="80"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09800-AA70-4E1C-8D5F-EABBDAA9ED1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F3D4812A-A84B-4E9B-8102-0FA068A34D4C}">
      <dgm:prSet custT="1"/>
      <dgm:spPr/>
      <dgm:t>
        <a:bodyPr/>
        <a:lstStyle/>
        <a:p>
          <a:pPr>
            <a:defRPr b="1"/>
          </a:pPr>
          <a:r>
            <a:rPr lang="en-US" sz="2700" dirty="0"/>
            <a:t>Visual Basic </a:t>
          </a:r>
          <a:r>
            <a:rPr lang="en-US" sz="3000" dirty="0"/>
            <a:t>Editor</a:t>
          </a:r>
          <a:r>
            <a:rPr lang="en-US" sz="2700" dirty="0"/>
            <a:t>:</a:t>
          </a:r>
        </a:p>
      </dgm:t>
    </dgm:pt>
    <dgm:pt modelId="{02FF6237-9E69-48E6-B545-26FDF8F2BFAF}" type="parTrans" cxnId="{988628F1-3521-478C-B550-477CFFCA3BAE}">
      <dgm:prSet/>
      <dgm:spPr/>
      <dgm:t>
        <a:bodyPr/>
        <a:lstStyle/>
        <a:p>
          <a:endParaRPr lang="en-US"/>
        </a:p>
      </dgm:t>
    </dgm:pt>
    <dgm:pt modelId="{E98FE999-0FAA-4267-8808-8EEE848DFBB4}" type="sibTrans" cxnId="{988628F1-3521-478C-B550-477CFFCA3BAE}">
      <dgm:prSet/>
      <dgm:spPr/>
      <dgm:t>
        <a:bodyPr/>
        <a:lstStyle/>
        <a:p>
          <a:endParaRPr lang="en-US"/>
        </a:p>
      </dgm:t>
    </dgm:pt>
    <dgm:pt modelId="{D303D3BB-76A7-4717-895F-20869EA3D5C9}">
      <dgm:prSet custT="1"/>
      <dgm:spPr/>
      <dgm:t>
        <a:bodyPr/>
        <a:lstStyle/>
        <a:p>
          <a:r>
            <a:rPr lang="en-US" sz="3000" dirty="0"/>
            <a:t>Learned to create simple macros and debug</a:t>
          </a:r>
        </a:p>
      </dgm:t>
    </dgm:pt>
    <dgm:pt modelId="{DB14B01E-3830-4916-8B3C-E5AC22931B40}" type="parTrans" cxnId="{7A9F29DE-2194-448D-9674-7332F10237F2}">
      <dgm:prSet/>
      <dgm:spPr/>
      <dgm:t>
        <a:bodyPr/>
        <a:lstStyle/>
        <a:p>
          <a:endParaRPr lang="en-US"/>
        </a:p>
      </dgm:t>
    </dgm:pt>
    <dgm:pt modelId="{9EF36D81-24A4-49FC-BF51-A811BAE1D944}" type="sibTrans" cxnId="{7A9F29DE-2194-448D-9674-7332F10237F2}">
      <dgm:prSet/>
      <dgm:spPr/>
      <dgm:t>
        <a:bodyPr/>
        <a:lstStyle/>
        <a:p>
          <a:endParaRPr lang="en-US"/>
        </a:p>
      </dgm:t>
    </dgm:pt>
    <dgm:pt modelId="{B8DD4C8B-5C00-466F-BD7C-E2C8A5C2D0CF}">
      <dgm:prSet custT="1"/>
      <dgm:spPr/>
      <dgm:t>
        <a:bodyPr/>
        <a:lstStyle/>
        <a:p>
          <a:pPr>
            <a:defRPr b="1"/>
          </a:pPr>
          <a:r>
            <a:rPr lang="en-US" sz="3000" dirty="0"/>
            <a:t>SQL:</a:t>
          </a:r>
        </a:p>
      </dgm:t>
    </dgm:pt>
    <dgm:pt modelId="{ED699B7A-6189-499D-9EAE-C343F9279A49}" type="parTrans" cxnId="{F40F2D18-43E9-4690-B410-DE2807F62599}">
      <dgm:prSet/>
      <dgm:spPr/>
      <dgm:t>
        <a:bodyPr/>
        <a:lstStyle/>
        <a:p>
          <a:endParaRPr lang="en-US"/>
        </a:p>
      </dgm:t>
    </dgm:pt>
    <dgm:pt modelId="{5B7E7BFD-6537-4AE1-80B2-CF5ABE671704}" type="sibTrans" cxnId="{F40F2D18-43E9-4690-B410-DE2807F62599}">
      <dgm:prSet/>
      <dgm:spPr/>
      <dgm:t>
        <a:bodyPr/>
        <a:lstStyle/>
        <a:p>
          <a:endParaRPr lang="en-US"/>
        </a:p>
      </dgm:t>
    </dgm:pt>
    <dgm:pt modelId="{31AFF5FD-9A33-4A45-B0E3-B0F973263DDA}">
      <dgm:prSet custT="1"/>
      <dgm:spPr/>
      <dgm:t>
        <a:bodyPr/>
        <a:lstStyle/>
        <a:p>
          <a:r>
            <a:rPr lang="en-US" sz="3000" dirty="0"/>
            <a:t>Learned fundamental of SQL, like querying databases, joining tables, and updating and removing data</a:t>
          </a:r>
        </a:p>
      </dgm:t>
    </dgm:pt>
    <dgm:pt modelId="{17857DE8-0121-468E-8709-F423C154D791}" type="parTrans" cxnId="{38DE1C77-EBF3-4621-BA30-CFF5D51A171B}">
      <dgm:prSet/>
      <dgm:spPr/>
      <dgm:t>
        <a:bodyPr/>
        <a:lstStyle/>
        <a:p>
          <a:endParaRPr lang="en-US"/>
        </a:p>
      </dgm:t>
    </dgm:pt>
    <dgm:pt modelId="{9935D2CA-264C-4D38-99B3-051F8CB2FAC3}" type="sibTrans" cxnId="{38DE1C77-EBF3-4621-BA30-CFF5D51A171B}">
      <dgm:prSet/>
      <dgm:spPr/>
      <dgm:t>
        <a:bodyPr/>
        <a:lstStyle/>
        <a:p>
          <a:endParaRPr lang="en-US"/>
        </a:p>
      </dgm:t>
    </dgm:pt>
    <dgm:pt modelId="{861AEBF0-2DA2-4DE7-B585-633CD7B8398E}">
      <dgm:prSet custT="1"/>
      <dgm:spPr/>
      <dgm:t>
        <a:bodyPr/>
        <a:lstStyle/>
        <a:p>
          <a:pPr>
            <a:defRPr b="1"/>
          </a:pPr>
          <a:r>
            <a:rPr lang="en-US" sz="3000" dirty="0"/>
            <a:t>Python:</a:t>
          </a:r>
        </a:p>
      </dgm:t>
    </dgm:pt>
    <dgm:pt modelId="{B69F50D1-42AE-41D5-B707-E569ED85DF06}" type="parTrans" cxnId="{08E85F1A-F4AD-44E5-9CF5-1BD8CD5DBC1B}">
      <dgm:prSet/>
      <dgm:spPr/>
      <dgm:t>
        <a:bodyPr/>
        <a:lstStyle/>
        <a:p>
          <a:endParaRPr lang="en-US"/>
        </a:p>
      </dgm:t>
    </dgm:pt>
    <dgm:pt modelId="{16CB661D-2FBA-4690-BCB3-33B8E16EBB90}" type="sibTrans" cxnId="{08E85F1A-F4AD-44E5-9CF5-1BD8CD5DBC1B}">
      <dgm:prSet/>
      <dgm:spPr/>
      <dgm:t>
        <a:bodyPr/>
        <a:lstStyle/>
        <a:p>
          <a:endParaRPr lang="en-US"/>
        </a:p>
      </dgm:t>
    </dgm:pt>
    <dgm:pt modelId="{20DB73EF-EB5A-4B1C-8A17-E978DEC2C2FD}">
      <dgm:prSet custT="1"/>
      <dgm:spPr/>
      <dgm:t>
        <a:bodyPr/>
        <a:lstStyle/>
        <a:p>
          <a:r>
            <a:rPr lang="en-US" sz="3000" dirty="0"/>
            <a:t>Learned intermediate skills like classes, inheritance, and operator overloading</a:t>
          </a:r>
        </a:p>
      </dgm:t>
    </dgm:pt>
    <dgm:pt modelId="{44139AB5-589D-4D89-9C39-182F7819411B}" type="parTrans" cxnId="{D5F1E962-00C8-410F-8929-D74ABF72BB58}">
      <dgm:prSet/>
      <dgm:spPr/>
      <dgm:t>
        <a:bodyPr/>
        <a:lstStyle/>
        <a:p>
          <a:endParaRPr lang="en-US"/>
        </a:p>
      </dgm:t>
    </dgm:pt>
    <dgm:pt modelId="{2CC05E87-40A3-4C7C-A729-33AF053F6668}" type="sibTrans" cxnId="{D5F1E962-00C8-410F-8929-D74ABF72BB58}">
      <dgm:prSet/>
      <dgm:spPr/>
      <dgm:t>
        <a:bodyPr/>
        <a:lstStyle/>
        <a:p>
          <a:endParaRPr lang="en-US"/>
        </a:p>
      </dgm:t>
    </dgm:pt>
    <dgm:pt modelId="{EC288FB2-65CB-4531-97FF-AC397F482232}" type="pres">
      <dgm:prSet presAssocID="{6F009800-AA70-4E1C-8D5F-EABBDAA9ED1A}" presName="Name0" presStyleCnt="0">
        <dgm:presLayoutVars>
          <dgm:dir/>
          <dgm:animLvl val="lvl"/>
          <dgm:resizeHandles val="exact"/>
        </dgm:presLayoutVars>
      </dgm:prSet>
      <dgm:spPr/>
    </dgm:pt>
    <dgm:pt modelId="{3A439284-32F0-4F95-97E1-2CC841D0B9AC}" type="pres">
      <dgm:prSet presAssocID="{F3D4812A-A84B-4E9B-8102-0FA068A34D4C}" presName="composite" presStyleCnt="0"/>
      <dgm:spPr/>
    </dgm:pt>
    <dgm:pt modelId="{05BB820A-7D08-4439-9E40-F44F0EB8FE94}" type="pres">
      <dgm:prSet presAssocID="{F3D4812A-A84B-4E9B-8102-0FA068A34D4C}" presName="parTx" presStyleLbl="alignNode1" presStyleIdx="0" presStyleCnt="3">
        <dgm:presLayoutVars>
          <dgm:chMax val="0"/>
          <dgm:chPref val="0"/>
          <dgm:bulletEnabled val="1"/>
        </dgm:presLayoutVars>
      </dgm:prSet>
      <dgm:spPr/>
    </dgm:pt>
    <dgm:pt modelId="{7B2C6C22-104D-403B-9CBC-16CAAAA78028}" type="pres">
      <dgm:prSet presAssocID="{F3D4812A-A84B-4E9B-8102-0FA068A34D4C}" presName="desTx" presStyleLbl="alignAccFollowNode1" presStyleIdx="0" presStyleCnt="3">
        <dgm:presLayoutVars>
          <dgm:bulletEnabled val="1"/>
        </dgm:presLayoutVars>
      </dgm:prSet>
      <dgm:spPr/>
    </dgm:pt>
    <dgm:pt modelId="{3EC252BF-7DDF-4E12-8432-576DC938B4FC}" type="pres">
      <dgm:prSet presAssocID="{E98FE999-0FAA-4267-8808-8EEE848DFBB4}" presName="space" presStyleCnt="0"/>
      <dgm:spPr/>
    </dgm:pt>
    <dgm:pt modelId="{9369BD1A-A534-45CD-93B3-6D2E16490370}" type="pres">
      <dgm:prSet presAssocID="{B8DD4C8B-5C00-466F-BD7C-E2C8A5C2D0CF}" presName="composite" presStyleCnt="0"/>
      <dgm:spPr/>
    </dgm:pt>
    <dgm:pt modelId="{14154EED-9A6B-484F-A2EE-5540BD734F03}" type="pres">
      <dgm:prSet presAssocID="{B8DD4C8B-5C00-466F-BD7C-E2C8A5C2D0CF}" presName="parTx" presStyleLbl="alignNode1" presStyleIdx="1" presStyleCnt="3">
        <dgm:presLayoutVars>
          <dgm:chMax val="0"/>
          <dgm:chPref val="0"/>
          <dgm:bulletEnabled val="1"/>
        </dgm:presLayoutVars>
      </dgm:prSet>
      <dgm:spPr/>
    </dgm:pt>
    <dgm:pt modelId="{5EE5692D-B04F-43B4-97D1-C49BAE1FF8BA}" type="pres">
      <dgm:prSet presAssocID="{B8DD4C8B-5C00-466F-BD7C-E2C8A5C2D0CF}" presName="desTx" presStyleLbl="alignAccFollowNode1" presStyleIdx="1" presStyleCnt="3">
        <dgm:presLayoutVars>
          <dgm:bulletEnabled val="1"/>
        </dgm:presLayoutVars>
      </dgm:prSet>
      <dgm:spPr/>
    </dgm:pt>
    <dgm:pt modelId="{3D475A8F-E817-4B2B-A383-26FCFF1FF0B6}" type="pres">
      <dgm:prSet presAssocID="{5B7E7BFD-6537-4AE1-80B2-CF5ABE671704}" presName="space" presStyleCnt="0"/>
      <dgm:spPr/>
    </dgm:pt>
    <dgm:pt modelId="{5D3B1B4D-C2F5-40C5-A367-25AAD2C1B67D}" type="pres">
      <dgm:prSet presAssocID="{861AEBF0-2DA2-4DE7-B585-633CD7B8398E}" presName="composite" presStyleCnt="0"/>
      <dgm:spPr/>
    </dgm:pt>
    <dgm:pt modelId="{ECEA2552-F099-43DF-A3D5-045FEE1B8205}" type="pres">
      <dgm:prSet presAssocID="{861AEBF0-2DA2-4DE7-B585-633CD7B8398E}" presName="parTx" presStyleLbl="alignNode1" presStyleIdx="2" presStyleCnt="3">
        <dgm:presLayoutVars>
          <dgm:chMax val="0"/>
          <dgm:chPref val="0"/>
          <dgm:bulletEnabled val="1"/>
        </dgm:presLayoutVars>
      </dgm:prSet>
      <dgm:spPr/>
    </dgm:pt>
    <dgm:pt modelId="{3B271AE5-7519-43D9-88E3-56768E2A6B3E}" type="pres">
      <dgm:prSet presAssocID="{861AEBF0-2DA2-4DE7-B585-633CD7B8398E}" presName="desTx" presStyleLbl="alignAccFollowNode1" presStyleIdx="2" presStyleCnt="3">
        <dgm:presLayoutVars>
          <dgm:bulletEnabled val="1"/>
        </dgm:presLayoutVars>
      </dgm:prSet>
      <dgm:spPr/>
    </dgm:pt>
  </dgm:ptLst>
  <dgm:cxnLst>
    <dgm:cxn modelId="{4CDDB912-5344-4B2D-B526-B8A7E692D292}" type="presOf" srcId="{6F009800-AA70-4E1C-8D5F-EABBDAA9ED1A}" destId="{EC288FB2-65CB-4531-97FF-AC397F482232}" srcOrd="0" destOrd="0" presId="urn:microsoft.com/office/officeart/2005/8/layout/hList1"/>
    <dgm:cxn modelId="{F40F2D18-43E9-4690-B410-DE2807F62599}" srcId="{6F009800-AA70-4E1C-8D5F-EABBDAA9ED1A}" destId="{B8DD4C8B-5C00-466F-BD7C-E2C8A5C2D0CF}" srcOrd="1" destOrd="0" parTransId="{ED699B7A-6189-499D-9EAE-C343F9279A49}" sibTransId="{5B7E7BFD-6537-4AE1-80B2-CF5ABE671704}"/>
    <dgm:cxn modelId="{08E85F1A-F4AD-44E5-9CF5-1BD8CD5DBC1B}" srcId="{6F009800-AA70-4E1C-8D5F-EABBDAA9ED1A}" destId="{861AEBF0-2DA2-4DE7-B585-633CD7B8398E}" srcOrd="2" destOrd="0" parTransId="{B69F50D1-42AE-41D5-B707-E569ED85DF06}" sibTransId="{16CB661D-2FBA-4690-BCB3-33B8E16EBB90}"/>
    <dgm:cxn modelId="{8B28E438-B982-4BE0-BE32-1CC092CC018D}" type="presOf" srcId="{F3D4812A-A84B-4E9B-8102-0FA068A34D4C}" destId="{05BB820A-7D08-4439-9E40-F44F0EB8FE94}" srcOrd="0" destOrd="0" presId="urn:microsoft.com/office/officeart/2005/8/layout/hList1"/>
    <dgm:cxn modelId="{D5F1E962-00C8-410F-8929-D74ABF72BB58}" srcId="{861AEBF0-2DA2-4DE7-B585-633CD7B8398E}" destId="{20DB73EF-EB5A-4B1C-8A17-E978DEC2C2FD}" srcOrd="0" destOrd="0" parTransId="{44139AB5-589D-4D89-9C39-182F7819411B}" sibTransId="{2CC05E87-40A3-4C7C-A729-33AF053F6668}"/>
    <dgm:cxn modelId="{4C3D2763-A2C9-43BE-AC99-4ADCAEF9D1FB}" type="presOf" srcId="{D303D3BB-76A7-4717-895F-20869EA3D5C9}" destId="{7B2C6C22-104D-403B-9CBC-16CAAAA78028}" srcOrd="0" destOrd="0" presId="urn:microsoft.com/office/officeart/2005/8/layout/hList1"/>
    <dgm:cxn modelId="{131CCC66-2FA5-40D0-8651-F8D1CD022D2B}" type="presOf" srcId="{31AFF5FD-9A33-4A45-B0E3-B0F973263DDA}" destId="{5EE5692D-B04F-43B4-97D1-C49BAE1FF8BA}" srcOrd="0" destOrd="0" presId="urn:microsoft.com/office/officeart/2005/8/layout/hList1"/>
    <dgm:cxn modelId="{38DE1C77-EBF3-4621-BA30-CFF5D51A171B}" srcId="{B8DD4C8B-5C00-466F-BD7C-E2C8A5C2D0CF}" destId="{31AFF5FD-9A33-4A45-B0E3-B0F973263DDA}" srcOrd="0" destOrd="0" parTransId="{17857DE8-0121-468E-8709-F423C154D791}" sibTransId="{9935D2CA-264C-4D38-99B3-051F8CB2FAC3}"/>
    <dgm:cxn modelId="{3BCB4D79-9D89-4782-85B5-036527985E57}" type="presOf" srcId="{20DB73EF-EB5A-4B1C-8A17-E978DEC2C2FD}" destId="{3B271AE5-7519-43D9-88E3-56768E2A6B3E}" srcOrd="0" destOrd="0" presId="urn:microsoft.com/office/officeart/2005/8/layout/hList1"/>
    <dgm:cxn modelId="{D078AA8D-8829-4732-AB39-8EDC230A8E73}" type="presOf" srcId="{B8DD4C8B-5C00-466F-BD7C-E2C8A5C2D0CF}" destId="{14154EED-9A6B-484F-A2EE-5540BD734F03}" srcOrd="0" destOrd="0" presId="urn:microsoft.com/office/officeart/2005/8/layout/hList1"/>
    <dgm:cxn modelId="{7A9F29DE-2194-448D-9674-7332F10237F2}" srcId="{F3D4812A-A84B-4E9B-8102-0FA068A34D4C}" destId="{D303D3BB-76A7-4717-895F-20869EA3D5C9}" srcOrd="0" destOrd="0" parTransId="{DB14B01E-3830-4916-8B3C-E5AC22931B40}" sibTransId="{9EF36D81-24A4-49FC-BF51-A811BAE1D944}"/>
    <dgm:cxn modelId="{161E1CEC-6C08-423E-AACD-A8652197CE95}" type="presOf" srcId="{861AEBF0-2DA2-4DE7-B585-633CD7B8398E}" destId="{ECEA2552-F099-43DF-A3D5-045FEE1B8205}" srcOrd="0" destOrd="0" presId="urn:microsoft.com/office/officeart/2005/8/layout/hList1"/>
    <dgm:cxn modelId="{988628F1-3521-478C-B550-477CFFCA3BAE}" srcId="{6F009800-AA70-4E1C-8D5F-EABBDAA9ED1A}" destId="{F3D4812A-A84B-4E9B-8102-0FA068A34D4C}" srcOrd="0" destOrd="0" parTransId="{02FF6237-9E69-48E6-B545-26FDF8F2BFAF}" sibTransId="{E98FE999-0FAA-4267-8808-8EEE848DFBB4}"/>
    <dgm:cxn modelId="{5C39EB8A-8904-497B-91C2-91E82D01374A}" type="presParOf" srcId="{EC288FB2-65CB-4531-97FF-AC397F482232}" destId="{3A439284-32F0-4F95-97E1-2CC841D0B9AC}" srcOrd="0" destOrd="0" presId="urn:microsoft.com/office/officeart/2005/8/layout/hList1"/>
    <dgm:cxn modelId="{0B9589F7-889D-412F-B977-76A91142CEFE}" type="presParOf" srcId="{3A439284-32F0-4F95-97E1-2CC841D0B9AC}" destId="{05BB820A-7D08-4439-9E40-F44F0EB8FE94}" srcOrd="0" destOrd="0" presId="urn:microsoft.com/office/officeart/2005/8/layout/hList1"/>
    <dgm:cxn modelId="{EB05B427-0A08-4E31-87DE-758E4EA5456B}" type="presParOf" srcId="{3A439284-32F0-4F95-97E1-2CC841D0B9AC}" destId="{7B2C6C22-104D-403B-9CBC-16CAAAA78028}" srcOrd="1" destOrd="0" presId="urn:microsoft.com/office/officeart/2005/8/layout/hList1"/>
    <dgm:cxn modelId="{1AA1B3AD-CA44-43FC-A5D6-3A71133D28D3}" type="presParOf" srcId="{EC288FB2-65CB-4531-97FF-AC397F482232}" destId="{3EC252BF-7DDF-4E12-8432-576DC938B4FC}" srcOrd="1" destOrd="0" presId="urn:microsoft.com/office/officeart/2005/8/layout/hList1"/>
    <dgm:cxn modelId="{2D4FB88A-CE25-4A01-A566-EB05991A0AC2}" type="presParOf" srcId="{EC288FB2-65CB-4531-97FF-AC397F482232}" destId="{9369BD1A-A534-45CD-93B3-6D2E16490370}" srcOrd="2" destOrd="0" presId="urn:microsoft.com/office/officeart/2005/8/layout/hList1"/>
    <dgm:cxn modelId="{AA36E11E-3891-4858-91FB-C20E332C2032}" type="presParOf" srcId="{9369BD1A-A534-45CD-93B3-6D2E16490370}" destId="{14154EED-9A6B-484F-A2EE-5540BD734F03}" srcOrd="0" destOrd="0" presId="urn:microsoft.com/office/officeart/2005/8/layout/hList1"/>
    <dgm:cxn modelId="{89947B71-E74E-4EFF-A95E-B9533C43A153}" type="presParOf" srcId="{9369BD1A-A534-45CD-93B3-6D2E16490370}" destId="{5EE5692D-B04F-43B4-97D1-C49BAE1FF8BA}" srcOrd="1" destOrd="0" presId="urn:microsoft.com/office/officeart/2005/8/layout/hList1"/>
    <dgm:cxn modelId="{3A012523-EAF7-4FAC-A3F4-0AA7F38AC6D4}" type="presParOf" srcId="{EC288FB2-65CB-4531-97FF-AC397F482232}" destId="{3D475A8F-E817-4B2B-A383-26FCFF1FF0B6}" srcOrd="3" destOrd="0" presId="urn:microsoft.com/office/officeart/2005/8/layout/hList1"/>
    <dgm:cxn modelId="{68E04F08-E87D-4579-8535-87C1F86047C3}" type="presParOf" srcId="{EC288FB2-65CB-4531-97FF-AC397F482232}" destId="{5D3B1B4D-C2F5-40C5-A367-25AAD2C1B67D}" srcOrd="4" destOrd="0" presId="urn:microsoft.com/office/officeart/2005/8/layout/hList1"/>
    <dgm:cxn modelId="{BFEB4810-5BB5-4122-9F43-0B570AD0D38D}" type="presParOf" srcId="{5D3B1B4D-C2F5-40C5-A367-25AAD2C1B67D}" destId="{ECEA2552-F099-43DF-A3D5-045FEE1B8205}" srcOrd="0" destOrd="0" presId="urn:microsoft.com/office/officeart/2005/8/layout/hList1"/>
    <dgm:cxn modelId="{29137E2D-EB6D-4EB5-8FB7-B9EDCEB1120F}" type="presParOf" srcId="{5D3B1B4D-C2F5-40C5-A367-25AAD2C1B67D}" destId="{3B271AE5-7519-43D9-88E3-56768E2A6B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A10B5-CFF2-461E-9223-9D65E3FF8C68}"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0D41361B-ABBA-438C-AC6E-0BA8DFAE48C7}">
      <dgm:prSet/>
      <dgm:spPr/>
      <dgm:t>
        <a:bodyPr/>
        <a:lstStyle/>
        <a:p>
          <a:r>
            <a:rPr lang="en-US" dirty="0"/>
            <a:t>Thank you </a:t>
          </a:r>
          <a:r>
            <a:rPr lang="en-US" dirty="0" err="1"/>
            <a:t>QuantHub</a:t>
          </a:r>
          <a:r>
            <a:rPr lang="en-US" dirty="0"/>
            <a:t>, ADC </a:t>
          </a:r>
          <a:r>
            <a:rPr lang="en-US" dirty="0" err="1"/>
            <a:t>RurAL</a:t>
          </a:r>
          <a:r>
            <a:rPr lang="en-US" dirty="0"/>
            <a:t> Division, and the Selma Economic Development Authority for this great internship opportunity</a:t>
          </a:r>
        </a:p>
      </dgm:t>
    </dgm:pt>
    <dgm:pt modelId="{2E9A982C-A1C3-4FCA-83AF-270E3BA8A40A}" type="parTrans" cxnId="{9E902526-7875-43B1-9110-C42B0AA24F8F}">
      <dgm:prSet/>
      <dgm:spPr/>
      <dgm:t>
        <a:bodyPr/>
        <a:lstStyle/>
        <a:p>
          <a:endParaRPr lang="en-US"/>
        </a:p>
      </dgm:t>
    </dgm:pt>
    <dgm:pt modelId="{354E23C8-4365-496E-90D8-212CB10F3273}" type="sibTrans" cxnId="{9E902526-7875-43B1-9110-C42B0AA24F8F}">
      <dgm:prSet/>
      <dgm:spPr/>
      <dgm:t>
        <a:bodyPr/>
        <a:lstStyle/>
        <a:p>
          <a:endParaRPr lang="en-US"/>
        </a:p>
      </dgm:t>
    </dgm:pt>
    <dgm:pt modelId="{ED72DB5E-D298-4D80-8343-9D3F81319005}">
      <dgm:prSet/>
      <dgm:spPr/>
      <dgm:t>
        <a:bodyPr/>
        <a:lstStyle/>
        <a:p>
          <a:r>
            <a:rPr lang="en-US"/>
            <a:t>And thank you to Brenda Tuck, Nick Shaver, and Madison Haddock for mentorship and guidance</a:t>
          </a:r>
        </a:p>
      </dgm:t>
    </dgm:pt>
    <dgm:pt modelId="{D71AA436-6DB2-4E71-8B12-426C7F1D47C6}" type="parTrans" cxnId="{50998CA7-E4ED-45AA-B740-A974650D06F6}">
      <dgm:prSet/>
      <dgm:spPr/>
      <dgm:t>
        <a:bodyPr/>
        <a:lstStyle/>
        <a:p>
          <a:endParaRPr lang="en-US"/>
        </a:p>
      </dgm:t>
    </dgm:pt>
    <dgm:pt modelId="{83B599A3-EF7F-4CC2-A655-68350E4A4FBE}" type="sibTrans" cxnId="{50998CA7-E4ED-45AA-B740-A974650D06F6}">
      <dgm:prSet/>
      <dgm:spPr/>
      <dgm:t>
        <a:bodyPr/>
        <a:lstStyle/>
        <a:p>
          <a:endParaRPr lang="en-US"/>
        </a:p>
      </dgm:t>
    </dgm:pt>
    <dgm:pt modelId="{27738092-4B55-4B13-88BC-4801B3DBEEC8}" type="pres">
      <dgm:prSet presAssocID="{DB5A10B5-CFF2-461E-9223-9D65E3FF8C68}" presName="vert0" presStyleCnt="0">
        <dgm:presLayoutVars>
          <dgm:dir/>
          <dgm:animOne val="branch"/>
          <dgm:animLvl val="lvl"/>
        </dgm:presLayoutVars>
      </dgm:prSet>
      <dgm:spPr/>
    </dgm:pt>
    <dgm:pt modelId="{E18E9AD4-8BBC-4799-AC8A-9FED17E2E143}" type="pres">
      <dgm:prSet presAssocID="{0D41361B-ABBA-438C-AC6E-0BA8DFAE48C7}" presName="thickLine" presStyleLbl="alignNode1" presStyleIdx="0" presStyleCnt="2"/>
      <dgm:spPr/>
    </dgm:pt>
    <dgm:pt modelId="{D57E4913-4F47-4E77-8A62-B268ADD7BEE7}" type="pres">
      <dgm:prSet presAssocID="{0D41361B-ABBA-438C-AC6E-0BA8DFAE48C7}" presName="horz1" presStyleCnt="0"/>
      <dgm:spPr/>
    </dgm:pt>
    <dgm:pt modelId="{46FE5CDD-E8B6-4233-9743-84B353CD3B19}" type="pres">
      <dgm:prSet presAssocID="{0D41361B-ABBA-438C-AC6E-0BA8DFAE48C7}" presName="tx1" presStyleLbl="revTx" presStyleIdx="0" presStyleCnt="2"/>
      <dgm:spPr/>
    </dgm:pt>
    <dgm:pt modelId="{6EE3DB5F-2D7C-4212-9B9F-90E2CA477540}" type="pres">
      <dgm:prSet presAssocID="{0D41361B-ABBA-438C-AC6E-0BA8DFAE48C7}" presName="vert1" presStyleCnt="0"/>
      <dgm:spPr/>
    </dgm:pt>
    <dgm:pt modelId="{75917AD8-2B51-4FA2-B6A0-F29DE9C2A431}" type="pres">
      <dgm:prSet presAssocID="{ED72DB5E-D298-4D80-8343-9D3F81319005}" presName="thickLine" presStyleLbl="alignNode1" presStyleIdx="1" presStyleCnt="2"/>
      <dgm:spPr/>
    </dgm:pt>
    <dgm:pt modelId="{88240458-C0CF-46B2-A885-E54303018526}" type="pres">
      <dgm:prSet presAssocID="{ED72DB5E-D298-4D80-8343-9D3F81319005}" presName="horz1" presStyleCnt="0"/>
      <dgm:spPr/>
    </dgm:pt>
    <dgm:pt modelId="{2C4D3300-0C5A-4A8F-966A-3416D3F1C375}" type="pres">
      <dgm:prSet presAssocID="{ED72DB5E-D298-4D80-8343-9D3F81319005}" presName="tx1" presStyleLbl="revTx" presStyleIdx="1" presStyleCnt="2"/>
      <dgm:spPr/>
    </dgm:pt>
    <dgm:pt modelId="{F5E3B6B6-CAC7-44ED-9CB5-FE02E3350F40}" type="pres">
      <dgm:prSet presAssocID="{ED72DB5E-D298-4D80-8343-9D3F81319005}" presName="vert1" presStyleCnt="0"/>
      <dgm:spPr/>
    </dgm:pt>
  </dgm:ptLst>
  <dgm:cxnLst>
    <dgm:cxn modelId="{00608E1F-B3B5-4E3F-8B64-A8575DB8C82E}" type="presOf" srcId="{0D41361B-ABBA-438C-AC6E-0BA8DFAE48C7}" destId="{46FE5CDD-E8B6-4233-9743-84B353CD3B19}" srcOrd="0" destOrd="0" presId="urn:microsoft.com/office/officeart/2008/layout/LinedList"/>
    <dgm:cxn modelId="{9E902526-7875-43B1-9110-C42B0AA24F8F}" srcId="{DB5A10B5-CFF2-461E-9223-9D65E3FF8C68}" destId="{0D41361B-ABBA-438C-AC6E-0BA8DFAE48C7}" srcOrd="0" destOrd="0" parTransId="{2E9A982C-A1C3-4FCA-83AF-270E3BA8A40A}" sibTransId="{354E23C8-4365-496E-90D8-212CB10F3273}"/>
    <dgm:cxn modelId="{8A1FA936-12A2-49E9-B9BB-A632A9A7DF75}" type="presOf" srcId="{ED72DB5E-D298-4D80-8343-9D3F81319005}" destId="{2C4D3300-0C5A-4A8F-966A-3416D3F1C375}" srcOrd="0" destOrd="0" presId="urn:microsoft.com/office/officeart/2008/layout/LinedList"/>
    <dgm:cxn modelId="{50998CA7-E4ED-45AA-B740-A974650D06F6}" srcId="{DB5A10B5-CFF2-461E-9223-9D65E3FF8C68}" destId="{ED72DB5E-D298-4D80-8343-9D3F81319005}" srcOrd="1" destOrd="0" parTransId="{D71AA436-6DB2-4E71-8B12-426C7F1D47C6}" sibTransId="{83B599A3-EF7F-4CC2-A655-68350E4A4FBE}"/>
    <dgm:cxn modelId="{AD0802BB-50BF-4A3B-ADC7-FB23FD4A46AE}" type="presOf" srcId="{DB5A10B5-CFF2-461E-9223-9D65E3FF8C68}" destId="{27738092-4B55-4B13-88BC-4801B3DBEEC8}" srcOrd="0" destOrd="0" presId="urn:microsoft.com/office/officeart/2008/layout/LinedList"/>
    <dgm:cxn modelId="{5D2A689D-AB97-4A49-ACED-8A6D2F106512}" type="presParOf" srcId="{27738092-4B55-4B13-88BC-4801B3DBEEC8}" destId="{E18E9AD4-8BBC-4799-AC8A-9FED17E2E143}" srcOrd="0" destOrd="0" presId="urn:microsoft.com/office/officeart/2008/layout/LinedList"/>
    <dgm:cxn modelId="{563079DB-48D9-444F-BCEC-0DA77E1DBBA7}" type="presParOf" srcId="{27738092-4B55-4B13-88BC-4801B3DBEEC8}" destId="{D57E4913-4F47-4E77-8A62-B268ADD7BEE7}" srcOrd="1" destOrd="0" presId="urn:microsoft.com/office/officeart/2008/layout/LinedList"/>
    <dgm:cxn modelId="{D39AB0B2-CD6F-4C37-8988-EFDE9EA0AF81}" type="presParOf" srcId="{D57E4913-4F47-4E77-8A62-B268ADD7BEE7}" destId="{46FE5CDD-E8B6-4233-9743-84B353CD3B19}" srcOrd="0" destOrd="0" presId="urn:microsoft.com/office/officeart/2008/layout/LinedList"/>
    <dgm:cxn modelId="{3AB7A961-00AA-40C7-821F-49D31657A093}" type="presParOf" srcId="{D57E4913-4F47-4E77-8A62-B268ADD7BEE7}" destId="{6EE3DB5F-2D7C-4212-9B9F-90E2CA477540}" srcOrd="1" destOrd="0" presId="urn:microsoft.com/office/officeart/2008/layout/LinedList"/>
    <dgm:cxn modelId="{3ACF4681-94A8-4B72-B001-61BA1A1EDEC3}" type="presParOf" srcId="{27738092-4B55-4B13-88BC-4801B3DBEEC8}" destId="{75917AD8-2B51-4FA2-B6A0-F29DE9C2A431}" srcOrd="2" destOrd="0" presId="urn:microsoft.com/office/officeart/2008/layout/LinedList"/>
    <dgm:cxn modelId="{86746675-917A-48CE-9A0B-C05FE5392B98}" type="presParOf" srcId="{27738092-4B55-4B13-88BC-4801B3DBEEC8}" destId="{88240458-C0CF-46B2-A885-E54303018526}" srcOrd="3" destOrd="0" presId="urn:microsoft.com/office/officeart/2008/layout/LinedList"/>
    <dgm:cxn modelId="{7CC0A56C-46B6-47C8-A880-94966CFE4371}" type="presParOf" srcId="{88240458-C0CF-46B2-A885-E54303018526}" destId="{2C4D3300-0C5A-4A8F-966A-3416D3F1C375}" srcOrd="0" destOrd="0" presId="urn:microsoft.com/office/officeart/2008/layout/LinedList"/>
    <dgm:cxn modelId="{9B05DD32-BBB1-4F99-A83D-D35F8995AEA5}" type="presParOf" srcId="{88240458-C0CF-46B2-A885-E54303018526}" destId="{F5E3B6B6-CAC7-44ED-9CB5-FE02E3350F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B820A-7D08-4439-9E40-F44F0EB8FE94}">
      <dsp:nvSpPr>
        <dsp:cNvPr id="0" name=""/>
        <dsp:cNvSpPr/>
      </dsp:nvSpPr>
      <dsp:spPr>
        <a:xfrm>
          <a:off x="3552" y="6890"/>
          <a:ext cx="3463458" cy="1031278"/>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defRPr b="1"/>
          </a:pPr>
          <a:r>
            <a:rPr lang="en-US" sz="2700" kern="1200" dirty="0"/>
            <a:t>Visual Basic </a:t>
          </a:r>
          <a:r>
            <a:rPr lang="en-US" sz="3000" kern="1200" dirty="0"/>
            <a:t>Editor</a:t>
          </a:r>
          <a:r>
            <a:rPr lang="en-US" sz="2700" kern="1200" dirty="0"/>
            <a:t>:</a:t>
          </a:r>
        </a:p>
      </dsp:txBody>
      <dsp:txXfrm>
        <a:off x="3552" y="6890"/>
        <a:ext cx="3463458" cy="1031278"/>
      </dsp:txXfrm>
    </dsp:sp>
    <dsp:sp modelId="{7B2C6C22-104D-403B-9CBC-16CAAAA78028}">
      <dsp:nvSpPr>
        <dsp:cNvPr id="0" name=""/>
        <dsp:cNvSpPr/>
      </dsp:nvSpPr>
      <dsp:spPr>
        <a:xfrm>
          <a:off x="3552" y="1038169"/>
          <a:ext cx="3463458" cy="417239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Learned to create simple macros and debug</a:t>
          </a:r>
        </a:p>
      </dsp:txBody>
      <dsp:txXfrm>
        <a:off x="3552" y="1038169"/>
        <a:ext cx="3463458" cy="4172399"/>
      </dsp:txXfrm>
    </dsp:sp>
    <dsp:sp modelId="{14154EED-9A6B-484F-A2EE-5540BD734F03}">
      <dsp:nvSpPr>
        <dsp:cNvPr id="0" name=""/>
        <dsp:cNvSpPr/>
      </dsp:nvSpPr>
      <dsp:spPr>
        <a:xfrm>
          <a:off x="3951894" y="6890"/>
          <a:ext cx="3463458" cy="1031278"/>
        </a:xfrm>
        <a:prstGeom prst="rect">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defRPr b="1"/>
          </a:pPr>
          <a:r>
            <a:rPr lang="en-US" sz="3000" kern="1200" dirty="0"/>
            <a:t>SQL:</a:t>
          </a:r>
        </a:p>
      </dsp:txBody>
      <dsp:txXfrm>
        <a:off x="3951894" y="6890"/>
        <a:ext cx="3463458" cy="1031278"/>
      </dsp:txXfrm>
    </dsp:sp>
    <dsp:sp modelId="{5EE5692D-B04F-43B4-97D1-C49BAE1FF8BA}">
      <dsp:nvSpPr>
        <dsp:cNvPr id="0" name=""/>
        <dsp:cNvSpPr/>
      </dsp:nvSpPr>
      <dsp:spPr>
        <a:xfrm>
          <a:off x="3951894" y="1038169"/>
          <a:ext cx="3463458" cy="4172399"/>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Learned fundamental of SQL, like querying databases, joining tables, and updating and removing data</a:t>
          </a:r>
        </a:p>
      </dsp:txBody>
      <dsp:txXfrm>
        <a:off x="3951894" y="1038169"/>
        <a:ext cx="3463458" cy="4172399"/>
      </dsp:txXfrm>
    </dsp:sp>
    <dsp:sp modelId="{ECEA2552-F099-43DF-A3D5-045FEE1B8205}">
      <dsp:nvSpPr>
        <dsp:cNvPr id="0" name=""/>
        <dsp:cNvSpPr/>
      </dsp:nvSpPr>
      <dsp:spPr>
        <a:xfrm>
          <a:off x="7900236" y="6890"/>
          <a:ext cx="3463458" cy="1031278"/>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defRPr b="1"/>
          </a:pPr>
          <a:r>
            <a:rPr lang="en-US" sz="3000" kern="1200" dirty="0"/>
            <a:t>Python:</a:t>
          </a:r>
        </a:p>
      </dsp:txBody>
      <dsp:txXfrm>
        <a:off x="7900236" y="6890"/>
        <a:ext cx="3463458" cy="1031278"/>
      </dsp:txXfrm>
    </dsp:sp>
    <dsp:sp modelId="{3B271AE5-7519-43D9-88E3-56768E2A6B3E}">
      <dsp:nvSpPr>
        <dsp:cNvPr id="0" name=""/>
        <dsp:cNvSpPr/>
      </dsp:nvSpPr>
      <dsp:spPr>
        <a:xfrm>
          <a:off x="7900236" y="1038169"/>
          <a:ext cx="3463458" cy="4172399"/>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Learned intermediate skills like classes, inheritance, and operator overloading</a:t>
          </a:r>
        </a:p>
      </dsp:txBody>
      <dsp:txXfrm>
        <a:off x="7900236" y="1038169"/>
        <a:ext cx="3463458" cy="4172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E9AD4-8BBC-4799-AC8A-9FED17E2E143}">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6FE5CDD-E8B6-4233-9743-84B353CD3B19}">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Thank you </a:t>
          </a:r>
          <a:r>
            <a:rPr lang="en-US" sz="4100" kern="1200" dirty="0" err="1"/>
            <a:t>QuantHub</a:t>
          </a:r>
          <a:r>
            <a:rPr lang="en-US" sz="4100" kern="1200" dirty="0"/>
            <a:t>, ADC </a:t>
          </a:r>
          <a:r>
            <a:rPr lang="en-US" sz="4100" kern="1200" dirty="0" err="1"/>
            <a:t>RurAL</a:t>
          </a:r>
          <a:r>
            <a:rPr lang="en-US" sz="4100" kern="1200" dirty="0"/>
            <a:t> Division, and the Selma Economic Development Authority for this great internship opportunity</a:t>
          </a:r>
        </a:p>
      </dsp:txBody>
      <dsp:txXfrm>
        <a:off x="0" y="0"/>
        <a:ext cx="10515600" cy="2175669"/>
      </dsp:txXfrm>
    </dsp:sp>
    <dsp:sp modelId="{75917AD8-2B51-4FA2-B6A0-F29DE9C2A431}">
      <dsp:nvSpPr>
        <dsp:cNvPr id="0" name=""/>
        <dsp:cNvSpPr/>
      </dsp:nvSpPr>
      <dsp:spPr>
        <a:xfrm>
          <a:off x="0" y="217566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C4D3300-0C5A-4A8F-966A-3416D3F1C375}">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And thank you to Brenda Tuck, Nick Shaver, and Madison Haddock for mentorship and guidance</a:t>
          </a:r>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6DFF-01BC-F286-6DE3-8A8262669F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CC9C7-690F-9E43-AF3C-4C47D034B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C4F39F-566E-E6A3-FE07-D507DEDF27A2}"/>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5" name="Footer Placeholder 4">
            <a:extLst>
              <a:ext uri="{FF2B5EF4-FFF2-40B4-BE49-F238E27FC236}">
                <a16:creationId xmlns:a16="http://schemas.microsoft.com/office/drawing/2014/main" id="{BA232FF2-1463-DADD-49FB-406AB1C45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51D66-07C2-9073-CC99-513EDDA73797}"/>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197912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2FE7-8B25-853E-D8C9-AAEE64C23C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23D660-CD94-7D33-B7B6-E1D662A1C2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77930-6BF0-B150-FF9B-E561C5D611CA}"/>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5" name="Footer Placeholder 4">
            <a:extLst>
              <a:ext uri="{FF2B5EF4-FFF2-40B4-BE49-F238E27FC236}">
                <a16:creationId xmlns:a16="http://schemas.microsoft.com/office/drawing/2014/main" id="{2B92B702-18C1-9488-0269-4A5BD6014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20C32-68E6-D9B3-9ACA-3B15B1445058}"/>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95859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52E8-3C89-6053-F61B-B62FCB2D5C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786A3A-EFA2-A417-66C3-64CE379AA4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32FBB-6CE4-59EC-F6C8-116404D444C7}"/>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5" name="Footer Placeholder 4">
            <a:extLst>
              <a:ext uri="{FF2B5EF4-FFF2-40B4-BE49-F238E27FC236}">
                <a16:creationId xmlns:a16="http://schemas.microsoft.com/office/drawing/2014/main" id="{B78231D6-52F1-71D2-0BA5-84F47F00C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08118-7624-8B4F-40F4-89B27B1C67C1}"/>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7658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028B-8717-5FC8-B2E0-A2A99519C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A9307-B3CB-03FF-80F1-E23211B50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B41C3-7E28-63C9-78B3-5307F76F2FE6}"/>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5" name="Footer Placeholder 4">
            <a:extLst>
              <a:ext uri="{FF2B5EF4-FFF2-40B4-BE49-F238E27FC236}">
                <a16:creationId xmlns:a16="http://schemas.microsoft.com/office/drawing/2014/main" id="{B987413A-64D9-51EB-DFAB-12C4887FC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52937-93CA-8D39-6081-0BD7AA7DE378}"/>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288086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70DB-EA42-5466-26DA-4008F270DD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A3CC9B-1B5E-EF40-FC44-4203992367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28EC1E-42A2-8206-5EC3-CF6442C272C8}"/>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5" name="Footer Placeholder 4">
            <a:extLst>
              <a:ext uri="{FF2B5EF4-FFF2-40B4-BE49-F238E27FC236}">
                <a16:creationId xmlns:a16="http://schemas.microsoft.com/office/drawing/2014/main" id="{36FB36D3-2A5B-CCEF-FCC9-3D57C8E68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C2DE2-D2EB-1917-2B2B-B072BC455326}"/>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285151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8269-7FBB-F9E3-BAB8-309B655E6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DFD82D-7E73-5CE6-8556-49E7E8DD18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5CFF32-8E3A-6833-BE78-598DA31C6E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A2B8CE-03A1-3B22-347E-662CAA5BC538}"/>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6" name="Footer Placeholder 5">
            <a:extLst>
              <a:ext uri="{FF2B5EF4-FFF2-40B4-BE49-F238E27FC236}">
                <a16:creationId xmlns:a16="http://schemas.microsoft.com/office/drawing/2014/main" id="{636EB880-D91F-7F56-7F6E-E5CAB71BEA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0BE6D-067F-8587-3D31-C4DA40C3CC87}"/>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9610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247D-DD00-0756-5354-73A1A8BF8A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280C7-6068-DB48-5529-EE6B39107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71F065-701F-43A2-976C-46FCC80969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58422F-319A-7EF8-FC1D-F2F55932C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F36A3-CA9B-957D-1751-91664F3E7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BCD44D-84F3-9B05-C71E-7A9A70FDBEB8}"/>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8" name="Footer Placeholder 7">
            <a:extLst>
              <a:ext uri="{FF2B5EF4-FFF2-40B4-BE49-F238E27FC236}">
                <a16:creationId xmlns:a16="http://schemas.microsoft.com/office/drawing/2014/main" id="{1C72362C-B896-F1BB-F9CF-62BBCEF8A9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928B6C-C0FB-37A3-3CA2-1E0ECF048241}"/>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413417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82A9-10FD-38BF-4538-BBC4D6B68E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3095A3-153B-AD73-DABC-851161830BBC}"/>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4" name="Footer Placeholder 3">
            <a:extLst>
              <a:ext uri="{FF2B5EF4-FFF2-40B4-BE49-F238E27FC236}">
                <a16:creationId xmlns:a16="http://schemas.microsoft.com/office/drawing/2014/main" id="{214CC952-8303-2820-8894-54A609111F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ABA546-9D2C-01FE-F52F-F32D59FD6ED1}"/>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172780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84539-F92F-53F6-EEDC-71233BF969D3}"/>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3" name="Footer Placeholder 2">
            <a:extLst>
              <a:ext uri="{FF2B5EF4-FFF2-40B4-BE49-F238E27FC236}">
                <a16:creationId xmlns:a16="http://schemas.microsoft.com/office/drawing/2014/main" id="{1D971C48-2476-248A-A4B2-EC38E200F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9AD4D-C5C9-2A67-B13D-DCF793119E8E}"/>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5286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4E25-7759-490B-9184-D5C7E2204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E0E4B1-028B-389A-5378-B0EAA7E1F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FAD85-416D-FB20-507E-56197F4B8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3DF9F-E49C-59DC-CEC9-A861B2826A51}"/>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6" name="Footer Placeholder 5">
            <a:extLst>
              <a:ext uri="{FF2B5EF4-FFF2-40B4-BE49-F238E27FC236}">
                <a16:creationId xmlns:a16="http://schemas.microsoft.com/office/drawing/2014/main" id="{C003360C-21AF-8A11-8904-1F3E009DC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B01C8-D3CD-C11B-5C55-1FD5374B8F21}"/>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389698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B8BF-1BB8-4008-DDA1-F1D99FCAA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FACC0B-FD04-B684-4B71-B967BD694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35911B-BA8D-D57D-9567-5C6750187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AB255-E985-AF7C-A552-6F27A1DCE4DC}"/>
              </a:ext>
            </a:extLst>
          </p:cNvPr>
          <p:cNvSpPr>
            <a:spLocks noGrp="1"/>
          </p:cNvSpPr>
          <p:nvPr>
            <p:ph type="dt" sz="half" idx="10"/>
          </p:nvPr>
        </p:nvSpPr>
        <p:spPr/>
        <p:txBody>
          <a:bodyPr/>
          <a:lstStyle/>
          <a:p>
            <a:fld id="{0FE9535F-EB2E-43DE-9B29-EFE6724AD6A7}" type="datetimeFigureOut">
              <a:rPr lang="en-US" smtClean="0"/>
              <a:t>7/24/2024</a:t>
            </a:fld>
            <a:endParaRPr lang="en-US"/>
          </a:p>
        </p:txBody>
      </p:sp>
      <p:sp>
        <p:nvSpPr>
          <p:cNvPr id="6" name="Footer Placeholder 5">
            <a:extLst>
              <a:ext uri="{FF2B5EF4-FFF2-40B4-BE49-F238E27FC236}">
                <a16:creationId xmlns:a16="http://schemas.microsoft.com/office/drawing/2014/main" id="{07A0A5AD-159A-A549-8C19-FE4E87D32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15200-2976-3CC8-A458-DC0479A33E87}"/>
              </a:ext>
            </a:extLst>
          </p:cNvPr>
          <p:cNvSpPr>
            <a:spLocks noGrp="1"/>
          </p:cNvSpPr>
          <p:nvPr>
            <p:ph type="sldNum" sz="quarter" idx="12"/>
          </p:nvPr>
        </p:nvSpPr>
        <p:spPr/>
        <p:txBody>
          <a:bodyPr/>
          <a:lstStyle/>
          <a:p>
            <a:fld id="{2CA21835-DE45-42BD-A294-D84A9B13CD74}" type="slidenum">
              <a:rPr lang="en-US" smtClean="0"/>
              <a:t>‹#›</a:t>
            </a:fld>
            <a:endParaRPr lang="en-US"/>
          </a:p>
        </p:txBody>
      </p:sp>
    </p:spTree>
    <p:extLst>
      <p:ext uri="{BB962C8B-B14F-4D97-AF65-F5344CB8AC3E}">
        <p14:creationId xmlns:p14="http://schemas.microsoft.com/office/powerpoint/2010/main" val="332975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19169-BB75-F59B-5FA1-ECDAB20DD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74D60D-09FB-264F-20E8-46D822329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E4F55-C2B4-14C1-8272-42FEB7A38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E9535F-EB2E-43DE-9B29-EFE6724AD6A7}" type="datetimeFigureOut">
              <a:rPr lang="en-US" smtClean="0"/>
              <a:t>7/24/2024</a:t>
            </a:fld>
            <a:endParaRPr lang="en-US"/>
          </a:p>
        </p:txBody>
      </p:sp>
      <p:sp>
        <p:nvSpPr>
          <p:cNvPr id="5" name="Footer Placeholder 4">
            <a:extLst>
              <a:ext uri="{FF2B5EF4-FFF2-40B4-BE49-F238E27FC236}">
                <a16:creationId xmlns:a16="http://schemas.microsoft.com/office/drawing/2014/main" id="{BA2AC2E5-6F66-4B58-E7BA-7D4FD6A61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92403D-48D8-740A-997D-CCA09B83B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A21835-DE45-42BD-A294-D84A9B13CD74}" type="slidenum">
              <a:rPr lang="en-US" smtClean="0"/>
              <a:t>‹#›</a:t>
            </a:fld>
            <a:endParaRPr lang="en-US"/>
          </a:p>
        </p:txBody>
      </p:sp>
    </p:spTree>
    <p:extLst>
      <p:ext uri="{BB962C8B-B14F-4D97-AF65-F5344CB8AC3E}">
        <p14:creationId xmlns:p14="http://schemas.microsoft.com/office/powerpoint/2010/main" val="725902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le of green squares&#10;&#10;Description automatically generated">
            <a:extLst>
              <a:ext uri="{FF2B5EF4-FFF2-40B4-BE49-F238E27FC236}">
                <a16:creationId xmlns:a16="http://schemas.microsoft.com/office/drawing/2014/main" id="{44FC6144-F2F4-2922-DCE8-61FAD6720102}"/>
              </a:ext>
            </a:extLst>
          </p:cNvPr>
          <p:cNvPicPr>
            <a:picLocks noChangeAspect="1"/>
          </p:cNvPicPr>
          <p:nvPr/>
        </p:nvPicPr>
        <p:blipFill>
          <a:blip r:embed="rId2">
            <a:extLst>
              <a:ext uri="{28A0092B-C50C-407E-A947-70E740481C1C}">
                <a14:useLocalDpi xmlns:a14="http://schemas.microsoft.com/office/drawing/2010/main" val="0"/>
              </a:ext>
            </a:extLst>
          </a:blip>
          <a:srcRect l="8092" r="12597"/>
          <a:stretch/>
        </p:blipFill>
        <p:spPr>
          <a:xfrm>
            <a:off x="1" y="10"/>
            <a:ext cx="9669642" cy="68579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D48FA1-6B98-7967-B566-628F48293466}"/>
              </a:ext>
            </a:extLst>
          </p:cNvPr>
          <p:cNvSpPr>
            <a:spLocks noGrp="1"/>
          </p:cNvSpPr>
          <p:nvPr>
            <p:ph type="ctrTitle"/>
          </p:nvPr>
        </p:nvSpPr>
        <p:spPr>
          <a:xfrm>
            <a:off x="7935402" y="743447"/>
            <a:ext cx="3445765" cy="3692028"/>
          </a:xfrm>
          <a:noFill/>
        </p:spPr>
        <p:txBody>
          <a:bodyPr>
            <a:normAutofit/>
          </a:bodyPr>
          <a:lstStyle/>
          <a:p>
            <a:pPr algn="l"/>
            <a:r>
              <a:rPr lang="en-US" sz="5200"/>
              <a:t>My Summer at QuantHub</a:t>
            </a:r>
          </a:p>
        </p:txBody>
      </p:sp>
      <p:sp>
        <p:nvSpPr>
          <p:cNvPr id="3" name="Subtitle 2">
            <a:extLst>
              <a:ext uri="{FF2B5EF4-FFF2-40B4-BE49-F238E27FC236}">
                <a16:creationId xmlns:a16="http://schemas.microsoft.com/office/drawing/2014/main" id="{5BE5748C-4C6A-613F-E78C-04532CE554D2}"/>
              </a:ext>
            </a:extLst>
          </p:cNvPr>
          <p:cNvSpPr>
            <a:spLocks noGrp="1"/>
          </p:cNvSpPr>
          <p:nvPr>
            <p:ph type="subTitle" idx="1"/>
          </p:nvPr>
        </p:nvSpPr>
        <p:spPr>
          <a:xfrm>
            <a:off x="7935403" y="4629234"/>
            <a:ext cx="3445766" cy="1485319"/>
          </a:xfrm>
          <a:noFill/>
        </p:spPr>
        <p:txBody>
          <a:bodyPr>
            <a:normAutofit/>
          </a:bodyPr>
          <a:lstStyle/>
          <a:p>
            <a:pPr algn="l"/>
            <a:r>
              <a:rPr lang="en-US" sz="2000" dirty="0"/>
              <a:t>Alabama Data Scholars Internship Program</a:t>
            </a:r>
          </a:p>
          <a:p>
            <a:pPr algn="l"/>
            <a:r>
              <a:rPr lang="en-US" sz="2000" dirty="0"/>
              <a:t>7/25/24</a:t>
            </a:r>
          </a:p>
          <a:p>
            <a:pPr algn="l"/>
            <a:r>
              <a:rPr lang="en-US" sz="2000" dirty="0"/>
              <a:t>Joseph Kelly</a:t>
            </a:r>
          </a:p>
          <a:p>
            <a:pPr algn="l"/>
            <a:endParaRPr lang="en-US" sz="2000" dirty="0"/>
          </a:p>
        </p:txBody>
      </p:sp>
    </p:spTree>
    <p:extLst>
      <p:ext uri="{BB962C8B-B14F-4D97-AF65-F5344CB8AC3E}">
        <p14:creationId xmlns:p14="http://schemas.microsoft.com/office/powerpoint/2010/main" val="153361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B4DC3-353F-4086-3E85-125EF947116E}"/>
              </a:ext>
            </a:extLst>
          </p:cNvPr>
          <p:cNvSpPr>
            <a:spLocks noGrp="1"/>
          </p:cNvSpPr>
          <p:nvPr>
            <p:ph type="title"/>
          </p:nvPr>
        </p:nvSpPr>
        <p:spPr>
          <a:xfrm>
            <a:off x="589560" y="856180"/>
            <a:ext cx="5279408" cy="1128068"/>
          </a:xfrm>
        </p:spPr>
        <p:txBody>
          <a:bodyPr anchor="ctr">
            <a:normAutofit/>
          </a:bodyPr>
          <a:lstStyle/>
          <a:p>
            <a:r>
              <a:rPr lang="en-US" sz="4000"/>
              <a:t>Internship Overview</a:t>
            </a:r>
          </a:p>
        </p:txBody>
      </p:sp>
      <p:grpSp>
        <p:nvGrpSpPr>
          <p:cNvPr id="1039" name="Group 103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40" name="Rectangle 10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3" name="Rectangle 10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00F293-BC1C-A9A4-F1D8-35C572F44B9C}"/>
              </a:ext>
            </a:extLst>
          </p:cNvPr>
          <p:cNvSpPr>
            <a:spLocks noGrp="1"/>
          </p:cNvSpPr>
          <p:nvPr>
            <p:ph idx="1"/>
          </p:nvPr>
        </p:nvSpPr>
        <p:spPr>
          <a:xfrm>
            <a:off x="590719" y="2330505"/>
            <a:ext cx="5278066" cy="2164861"/>
          </a:xfrm>
        </p:spPr>
        <p:txBody>
          <a:bodyPr anchor="ctr">
            <a:normAutofit/>
          </a:bodyPr>
          <a:lstStyle/>
          <a:p>
            <a:r>
              <a:rPr lang="en-US" sz="2000" dirty="0"/>
              <a:t>During my 8 weeks I was primarily paired with two organizations</a:t>
            </a:r>
          </a:p>
          <a:p>
            <a:pPr lvl="1"/>
            <a:r>
              <a:rPr lang="en-US" sz="2000" dirty="0"/>
              <a:t>Alabama Department of Commerce </a:t>
            </a:r>
            <a:r>
              <a:rPr lang="en-US" sz="2000" dirty="0" err="1"/>
              <a:t>RurAL</a:t>
            </a:r>
            <a:r>
              <a:rPr lang="en-US" sz="2000" dirty="0"/>
              <a:t> campaign</a:t>
            </a:r>
          </a:p>
          <a:p>
            <a:pPr lvl="1"/>
            <a:r>
              <a:rPr lang="en-US" sz="2000" dirty="0"/>
              <a:t>Selma &amp; Dallas County economic development Authority</a:t>
            </a:r>
          </a:p>
        </p:txBody>
      </p:sp>
      <p:sp>
        <p:nvSpPr>
          <p:cNvPr id="1045" name="Rectangle 104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a:extLst>
              <a:ext uri="{FF2B5EF4-FFF2-40B4-BE49-F238E27FC236}">
                <a16:creationId xmlns:a16="http://schemas.microsoft.com/office/drawing/2014/main" id="{472788A1-BA06-8212-7CB0-EDDF1C6A6F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3423" y="680348"/>
            <a:ext cx="4397433" cy="2321844"/>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lma &amp; Dallas County Economic Development Authority (The EDA) | Selma AL">
            <a:extLst>
              <a:ext uri="{FF2B5EF4-FFF2-40B4-BE49-F238E27FC236}">
                <a16:creationId xmlns:a16="http://schemas.microsoft.com/office/drawing/2014/main" id="{1AEB74F9-6EBC-3A94-8C44-4C33F078B7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1829" y="3707894"/>
            <a:ext cx="2518756" cy="25187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BCB6D1-E2D3-E66A-3B38-E9CBCD5DF3E9}"/>
              </a:ext>
            </a:extLst>
          </p:cNvPr>
          <p:cNvSpPr txBox="1"/>
          <p:nvPr/>
        </p:nvSpPr>
        <p:spPr>
          <a:xfrm>
            <a:off x="665085" y="4674618"/>
            <a:ext cx="497506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My role involved </a:t>
            </a:r>
          </a:p>
          <a:p>
            <a:pPr marL="742950" lvl="1" indent="-285750">
              <a:buFont typeface="Arial" panose="020B0604020202020204" pitchFamily="34" charset="0"/>
              <a:buChar char="•"/>
            </a:pPr>
            <a:r>
              <a:rPr lang="en-US" sz="2000" dirty="0"/>
              <a:t>Spreadsheet data management</a:t>
            </a:r>
          </a:p>
          <a:p>
            <a:pPr marL="742950" lvl="1" indent="-285750">
              <a:buFont typeface="Arial" panose="020B0604020202020204" pitchFamily="34" charset="0"/>
              <a:buChar char="•"/>
            </a:pPr>
            <a:r>
              <a:rPr lang="en-US" sz="2000" dirty="0"/>
              <a:t>Data analysis and reporting</a:t>
            </a:r>
          </a:p>
        </p:txBody>
      </p:sp>
    </p:spTree>
    <p:extLst>
      <p:ext uri="{BB962C8B-B14F-4D97-AF65-F5344CB8AC3E}">
        <p14:creationId xmlns:p14="http://schemas.microsoft.com/office/powerpoint/2010/main" val="99904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people cutting a red ribbon&#10;&#10;Description automatically generated">
            <a:extLst>
              <a:ext uri="{FF2B5EF4-FFF2-40B4-BE49-F238E27FC236}">
                <a16:creationId xmlns:a16="http://schemas.microsoft.com/office/drawing/2014/main" id="{5D0F6C50-A5C0-6CBC-5AE7-7F352C8957A4}"/>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rcRect t="6539" b="5912"/>
          <a:stretch/>
        </p:blipFill>
        <p:spPr bwMode="auto">
          <a:xfrm>
            <a:off x="22282"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23EF7D-F080-37FE-5CB2-26A74251CF18}"/>
              </a:ext>
            </a:extLst>
          </p:cNvPr>
          <p:cNvSpPr>
            <a:spLocks noGrp="1"/>
          </p:cNvSpPr>
          <p:nvPr>
            <p:ph type="title"/>
          </p:nvPr>
        </p:nvSpPr>
        <p:spPr>
          <a:xfrm>
            <a:off x="65317" y="1065862"/>
            <a:ext cx="6052955" cy="4726276"/>
          </a:xfrm>
        </p:spPr>
        <p:txBody>
          <a:bodyPr vert="horz" lIns="91440" tIns="45720" rIns="91440" bIns="45720" rtlCol="0" anchor="ctr">
            <a:normAutofit/>
          </a:bodyPr>
          <a:lstStyle/>
          <a:p>
            <a:pPr algn="r"/>
            <a:r>
              <a:rPr lang="en-US" sz="8000" dirty="0">
                <a:ln w="22225">
                  <a:solidFill>
                    <a:srgbClr val="FFFFFF"/>
                  </a:solidFill>
                </a:ln>
                <a:noFill/>
              </a:rPr>
              <a:t>Industry</a:t>
            </a:r>
            <a:br>
              <a:rPr lang="en-US" sz="8000" dirty="0">
                <a:ln w="22225">
                  <a:solidFill>
                    <a:srgbClr val="FFFFFF"/>
                  </a:solidFill>
                </a:ln>
                <a:noFill/>
              </a:rPr>
            </a:br>
            <a:r>
              <a:rPr lang="en-US" sz="8000" dirty="0">
                <a:ln w="22225">
                  <a:solidFill>
                    <a:srgbClr val="FFFFFF"/>
                  </a:solidFill>
                </a:ln>
                <a:noFill/>
              </a:rPr>
              <a:t>Event in</a:t>
            </a:r>
            <a:br>
              <a:rPr lang="en-US" sz="8000" dirty="0">
                <a:ln w="22225">
                  <a:solidFill>
                    <a:srgbClr val="FFFFFF"/>
                  </a:solidFill>
                </a:ln>
                <a:noFill/>
              </a:rPr>
            </a:br>
            <a:r>
              <a:rPr lang="en-US" sz="8000" dirty="0">
                <a:ln w="22225">
                  <a:solidFill>
                    <a:srgbClr val="FFFFFF"/>
                  </a:solidFill>
                </a:ln>
                <a:noFill/>
              </a:rPr>
              <a:t>Jemison</a:t>
            </a:r>
          </a:p>
        </p:txBody>
      </p:sp>
      <p:cxnSp>
        <p:nvCxnSpPr>
          <p:cNvPr id="31" name="Straight Connector 30">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Rectangle 9">
            <a:extLst>
              <a:ext uri="{FF2B5EF4-FFF2-40B4-BE49-F238E27FC236}">
                <a16:creationId xmlns:a16="http://schemas.microsoft.com/office/drawing/2014/main" id="{71423884-A55F-DE12-A9C2-AC49F9A7B252}"/>
              </a:ext>
            </a:extLst>
          </p:cNvPr>
          <p:cNvSpPr>
            <a:spLocks noChangeArrowheads="1"/>
          </p:cNvSpPr>
          <p:nvPr/>
        </p:nvSpPr>
        <p:spPr bwMode="auto">
          <a:xfrm>
            <a:off x="7499964" y="1195552"/>
            <a:ext cx="4332799" cy="47148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3000" b="0" i="0" u="none" strike="noStrike" cap="none" normalizeH="0" baseline="0" dirty="0">
                <a:ln>
                  <a:noFill/>
                </a:ln>
                <a:solidFill>
                  <a:srgbClr val="FFFFFF"/>
                </a:solidFill>
                <a:effectLst/>
              </a:rPr>
              <a:t>On June 5, the Alabama Mineral Springs LLC bottling plant had its big opening with Governor Kay Ivey and local officials showing up. The event highlighted how the plant will boost the economy and showed how important it is for the community and government to work together.</a:t>
            </a:r>
          </a:p>
        </p:txBody>
      </p:sp>
      <p:sp>
        <p:nvSpPr>
          <p:cNvPr id="9" name="TextBox 8">
            <a:extLst>
              <a:ext uri="{FF2B5EF4-FFF2-40B4-BE49-F238E27FC236}">
                <a16:creationId xmlns:a16="http://schemas.microsoft.com/office/drawing/2014/main" id="{35BDF373-72FA-1C3F-375F-7FE7C758E9DB}"/>
              </a:ext>
            </a:extLst>
          </p:cNvPr>
          <p:cNvSpPr txBox="1"/>
          <p:nvPr/>
        </p:nvSpPr>
        <p:spPr>
          <a:xfrm>
            <a:off x="359228" y="3836491"/>
            <a:ext cx="473206" cy="1077218"/>
          </a:xfrm>
          <a:prstGeom prst="rect">
            <a:avLst/>
          </a:prstGeom>
          <a:noFill/>
        </p:spPr>
        <p:txBody>
          <a:bodyPr wrap="none" rtlCol="0">
            <a:spAutoFit/>
          </a:bodyPr>
          <a:lstStyle/>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p:txBody>
      </p:sp>
      <p:sp>
        <p:nvSpPr>
          <p:cNvPr id="10" name="TextBox 9">
            <a:extLst>
              <a:ext uri="{FF2B5EF4-FFF2-40B4-BE49-F238E27FC236}">
                <a16:creationId xmlns:a16="http://schemas.microsoft.com/office/drawing/2014/main" id="{F953455C-484A-742E-32F1-1CF06613E82C}"/>
              </a:ext>
            </a:extLst>
          </p:cNvPr>
          <p:cNvSpPr txBox="1"/>
          <p:nvPr/>
        </p:nvSpPr>
        <p:spPr>
          <a:xfrm>
            <a:off x="235278" y="947616"/>
            <a:ext cx="10726636" cy="723275"/>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7949875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productivity items">
            <a:extLst>
              <a:ext uri="{FF2B5EF4-FFF2-40B4-BE49-F238E27FC236}">
                <a16:creationId xmlns:a16="http://schemas.microsoft.com/office/drawing/2014/main" id="{6C9CDF2E-EFE1-A796-F283-A89306DB0257}"/>
              </a:ext>
            </a:extLst>
          </p:cNvPr>
          <p:cNvPicPr>
            <a:picLocks noChangeAspect="1"/>
          </p:cNvPicPr>
          <p:nvPr/>
        </p:nvPicPr>
        <p:blipFill>
          <a:blip r:embed="rId2"/>
          <a:srcRect l="5884" r="-1"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090764-4C0A-9754-55C8-354CC39C8E34}"/>
              </a:ext>
            </a:extLst>
          </p:cNvPr>
          <p:cNvSpPr>
            <a:spLocks noGrp="1"/>
          </p:cNvSpPr>
          <p:nvPr>
            <p:ph type="title"/>
          </p:nvPr>
        </p:nvSpPr>
        <p:spPr>
          <a:xfrm>
            <a:off x="609737" y="0"/>
            <a:ext cx="3822189" cy="1899912"/>
          </a:xfrm>
        </p:spPr>
        <p:txBody>
          <a:bodyPr>
            <a:normAutofit/>
          </a:bodyPr>
          <a:lstStyle/>
          <a:p>
            <a:r>
              <a:rPr lang="en-US" sz="4000" dirty="0"/>
              <a:t>Projects &amp; Tasks</a:t>
            </a:r>
          </a:p>
        </p:txBody>
      </p:sp>
      <p:sp>
        <p:nvSpPr>
          <p:cNvPr id="3" name="Content Placeholder 2">
            <a:extLst>
              <a:ext uri="{FF2B5EF4-FFF2-40B4-BE49-F238E27FC236}">
                <a16:creationId xmlns:a16="http://schemas.microsoft.com/office/drawing/2014/main" id="{E2D1BDA5-7310-BB8D-9586-3C6D1A22E842}"/>
              </a:ext>
            </a:extLst>
          </p:cNvPr>
          <p:cNvSpPr>
            <a:spLocks noGrp="1"/>
          </p:cNvSpPr>
          <p:nvPr>
            <p:ph idx="1"/>
          </p:nvPr>
        </p:nvSpPr>
        <p:spPr>
          <a:xfrm>
            <a:off x="364053" y="1899912"/>
            <a:ext cx="8556812" cy="4058674"/>
          </a:xfrm>
        </p:spPr>
        <p:txBody>
          <a:bodyPr>
            <a:noAutofit/>
          </a:bodyPr>
          <a:lstStyle/>
          <a:p>
            <a:r>
              <a:rPr lang="en-US" sz="3000" dirty="0"/>
              <a:t>Excel Contact Sheets</a:t>
            </a:r>
          </a:p>
          <a:p>
            <a:pPr lvl="1"/>
            <a:r>
              <a:rPr lang="en-US" sz="3000" dirty="0"/>
              <a:t>Managed &amp; Updated</a:t>
            </a:r>
          </a:p>
          <a:p>
            <a:r>
              <a:rPr lang="en-US" sz="3000" dirty="0"/>
              <a:t>Grant Info. Spreadsheet</a:t>
            </a:r>
          </a:p>
          <a:p>
            <a:pPr lvl="1"/>
            <a:r>
              <a:rPr lang="en-US" sz="3000" dirty="0"/>
              <a:t>Researched &amp; compiled</a:t>
            </a:r>
          </a:p>
          <a:p>
            <a:r>
              <a:rPr lang="en-US" sz="3000" dirty="0"/>
              <a:t>Benefits &amp; Learning Outcomes:</a:t>
            </a:r>
          </a:p>
          <a:p>
            <a:pPr lvl="1"/>
            <a:r>
              <a:rPr lang="en-US" sz="3000" dirty="0"/>
              <a:t>Technical skills with excel</a:t>
            </a:r>
          </a:p>
          <a:p>
            <a:pPr lvl="1"/>
            <a:r>
              <a:rPr lang="en-US" sz="3000" dirty="0"/>
              <a:t>Analytical skills in researching &amp; </a:t>
            </a:r>
          </a:p>
          <a:p>
            <a:pPr marL="457200" lvl="1" indent="0">
              <a:buNone/>
            </a:pPr>
            <a:r>
              <a:rPr lang="en-US" sz="3000" dirty="0"/>
              <a:t>compiling data</a:t>
            </a:r>
          </a:p>
          <a:p>
            <a:pPr lvl="1"/>
            <a:r>
              <a:rPr lang="en-US" sz="3000" dirty="0"/>
              <a:t>Project Management</a:t>
            </a:r>
          </a:p>
        </p:txBody>
      </p:sp>
    </p:spTree>
    <p:extLst>
      <p:ext uri="{BB962C8B-B14F-4D97-AF65-F5344CB8AC3E}">
        <p14:creationId xmlns:p14="http://schemas.microsoft.com/office/powerpoint/2010/main" val="398130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2DC4836-A210-7A79-918A-B9C2DC7DD977}"/>
              </a:ext>
            </a:extLst>
          </p:cNvPr>
          <p:cNvPicPr>
            <a:picLocks noChangeAspect="1"/>
          </p:cNvPicPr>
          <p:nvPr/>
        </p:nvPicPr>
        <p:blipFill>
          <a:blip r:embed="rId2">
            <a:alphaModFix amt="35000"/>
          </a:blip>
          <a:srcRect t="8537"/>
          <a:stretch/>
        </p:blipFill>
        <p:spPr>
          <a:xfrm>
            <a:off x="20" y="10"/>
            <a:ext cx="12191980" cy="6857990"/>
          </a:xfrm>
          <a:prstGeom prst="rect">
            <a:avLst/>
          </a:prstGeom>
        </p:spPr>
      </p:pic>
      <p:sp>
        <p:nvSpPr>
          <p:cNvPr id="2" name="Title 1">
            <a:extLst>
              <a:ext uri="{FF2B5EF4-FFF2-40B4-BE49-F238E27FC236}">
                <a16:creationId xmlns:a16="http://schemas.microsoft.com/office/drawing/2014/main" id="{07143661-AA94-2374-F379-06193EDEC89D}"/>
              </a:ext>
            </a:extLst>
          </p:cNvPr>
          <p:cNvSpPr>
            <a:spLocks noGrp="1"/>
          </p:cNvSpPr>
          <p:nvPr>
            <p:ph type="title"/>
          </p:nvPr>
        </p:nvSpPr>
        <p:spPr>
          <a:xfrm>
            <a:off x="376517" y="126719"/>
            <a:ext cx="10515600" cy="1325563"/>
          </a:xfrm>
        </p:spPr>
        <p:txBody>
          <a:bodyPr>
            <a:normAutofit/>
          </a:bodyPr>
          <a:lstStyle/>
          <a:p>
            <a:r>
              <a:rPr lang="en-US" sz="5000" dirty="0">
                <a:solidFill>
                  <a:srgbClr val="FFFFFF"/>
                </a:solidFill>
              </a:rPr>
              <a:t>Coding Skills Developed</a:t>
            </a:r>
          </a:p>
        </p:txBody>
      </p:sp>
      <p:graphicFrame>
        <p:nvGraphicFramePr>
          <p:cNvPr id="5" name="Content Placeholder 2">
            <a:extLst>
              <a:ext uri="{FF2B5EF4-FFF2-40B4-BE49-F238E27FC236}">
                <a16:creationId xmlns:a16="http://schemas.microsoft.com/office/drawing/2014/main" id="{1FB1FE1B-B750-2626-61B1-ECC1CFCF089F}"/>
              </a:ext>
            </a:extLst>
          </p:cNvPr>
          <p:cNvGraphicFramePr>
            <a:graphicFrameLocks noGrp="1"/>
          </p:cNvGraphicFramePr>
          <p:nvPr>
            <p:ph idx="1"/>
            <p:extLst>
              <p:ext uri="{D42A27DB-BD31-4B8C-83A1-F6EECF244321}">
                <p14:modId xmlns:p14="http://schemas.microsoft.com/office/powerpoint/2010/main" val="3456766666"/>
              </p:ext>
            </p:extLst>
          </p:nvPr>
        </p:nvGraphicFramePr>
        <p:xfrm>
          <a:off x="376517" y="1452282"/>
          <a:ext cx="11367247" cy="521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7439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A3D75-11A2-6EB7-DDCC-7E609891C0CF}"/>
              </a:ext>
            </a:extLst>
          </p:cNvPr>
          <p:cNvSpPr>
            <a:spLocks noGrp="1"/>
          </p:cNvSpPr>
          <p:nvPr>
            <p:ph type="title"/>
          </p:nvPr>
        </p:nvSpPr>
        <p:spPr>
          <a:xfrm>
            <a:off x="853120" y="555941"/>
            <a:ext cx="9849751" cy="1349671"/>
          </a:xfrm>
        </p:spPr>
        <p:txBody>
          <a:bodyPr anchor="b">
            <a:normAutofit/>
          </a:bodyPr>
          <a:lstStyle/>
          <a:p>
            <a:r>
              <a:rPr lang="en-US" sz="5400" dirty="0"/>
              <a:t>Future Aspirations</a:t>
            </a:r>
          </a:p>
        </p:txBody>
      </p:sp>
      <p:sp>
        <p:nvSpPr>
          <p:cNvPr id="3" name="Content Placeholder 2">
            <a:extLst>
              <a:ext uri="{FF2B5EF4-FFF2-40B4-BE49-F238E27FC236}">
                <a16:creationId xmlns:a16="http://schemas.microsoft.com/office/drawing/2014/main" id="{601E26A7-26F1-5B5F-C15A-6779DAA953F8}"/>
              </a:ext>
            </a:extLst>
          </p:cNvPr>
          <p:cNvSpPr>
            <a:spLocks noGrp="1"/>
          </p:cNvSpPr>
          <p:nvPr>
            <p:ph idx="1"/>
          </p:nvPr>
        </p:nvSpPr>
        <p:spPr>
          <a:xfrm>
            <a:off x="853120" y="2628807"/>
            <a:ext cx="10323168" cy="3032168"/>
          </a:xfrm>
        </p:spPr>
        <p:txBody>
          <a:bodyPr anchor="ctr">
            <a:noAutofit/>
          </a:bodyPr>
          <a:lstStyle/>
          <a:p>
            <a:r>
              <a:rPr lang="en-US" sz="3000" dirty="0"/>
              <a:t>From this 8 week program I have developed a strong interest in Data analytics and Programming</a:t>
            </a:r>
          </a:p>
          <a:p>
            <a:r>
              <a:rPr lang="en-US" sz="3000" dirty="0"/>
              <a:t>I am committed to ongoing learning and skill development in computer programming and hope to pursue a career in data Science and computer science</a:t>
            </a:r>
          </a:p>
          <a:p>
            <a:r>
              <a:rPr lang="en-US" sz="3000" dirty="0"/>
              <a:t>Next Steps:</a:t>
            </a:r>
          </a:p>
          <a:p>
            <a:pPr lvl="1"/>
            <a:r>
              <a:rPr lang="en-US" sz="3000" dirty="0"/>
              <a:t>Pursue higher education in Data Science</a:t>
            </a:r>
          </a:p>
          <a:p>
            <a:pPr lvl="1"/>
            <a:r>
              <a:rPr lang="en-US" sz="3000" dirty="0"/>
              <a:t>Obtain relevant certifications</a:t>
            </a:r>
          </a:p>
          <a:p>
            <a:pPr lvl="1"/>
            <a:r>
              <a:rPr lang="en-US" sz="3000" dirty="0"/>
              <a:t>Seek additional intern and work opportunities</a:t>
            </a:r>
          </a:p>
        </p:txBody>
      </p:sp>
    </p:spTree>
    <p:extLst>
      <p:ext uri="{BB962C8B-B14F-4D97-AF65-F5344CB8AC3E}">
        <p14:creationId xmlns:p14="http://schemas.microsoft.com/office/powerpoint/2010/main" val="387799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blue and green striped surface&#10;&#10;Description automatically generated">
            <a:extLst>
              <a:ext uri="{FF2B5EF4-FFF2-40B4-BE49-F238E27FC236}">
                <a16:creationId xmlns:a16="http://schemas.microsoft.com/office/drawing/2014/main" id="{FF5D7E4F-817D-ADCE-BD6B-32529E6F8393}"/>
              </a:ext>
            </a:extLst>
          </p:cNvPr>
          <p:cNvPicPr>
            <a:picLocks noChangeAspect="1"/>
          </p:cNvPicPr>
          <p:nvPr/>
        </p:nvPicPr>
        <p:blipFill>
          <a:blip r:embed="rId2">
            <a:alphaModFix amt="35000"/>
          </a:blip>
          <a:srcRect t="14524" b="1207"/>
          <a:stretch/>
        </p:blipFill>
        <p:spPr>
          <a:xfrm>
            <a:off x="20" y="10"/>
            <a:ext cx="12191980" cy="6857990"/>
          </a:xfrm>
          <a:prstGeom prst="rect">
            <a:avLst/>
          </a:prstGeom>
        </p:spPr>
      </p:pic>
      <p:sp>
        <p:nvSpPr>
          <p:cNvPr id="2" name="Title 1">
            <a:extLst>
              <a:ext uri="{FF2B5EF4-FFF2-40B4-BE49-F238E27FC236}">
                <a16:creationId xmlns:a16="http://schemas.microsoft.com/office/drawing/2014/main" id="{EF0CEF56-49FE-FA8B-EF2B-1B9E72D689C2}"/>
              </a:ext>
            </a:extLst>
          </p:cNvPr>
          <p:cNvSpPr>
            <a:spLocks noGrp="1"/>
          </p:cNvSpPr>
          <p:nvPr>
            <p:ph type="title"/>
          </p:nvPr>
        </p:nvSpPr>
        <p:spPr>
          <a:xfrm>
            <a:off x="838200" y="365125"/>
            <a:ext cx="10515600" cy="1325563"/>
          </a:xfrm>
        </p:spPr>
        <p:txBody>
          <a:bodyPr>
            <a:normAutofit/>
          </a:bodyPr>
          <a:lstStyle/>
          <a:p>
            <a:r>
              <a:rPr lang="en-US" sz="5000" dirty="0">
                <a:solidFill>
                  <a:srgbClr val="FFFFFF"/>
                </a:solidFill>
              </a:rPr>
              <a:t>Conclusion</a:t>
            </a:r>
          </a:p>
        </p:txBody>
      </p:sp>
      <p:graphicFrame>
        <p:nvGraphicFramePr>
          <p:cNvPr id="5" name="Content Placeholder 2">
            <a:extLst>
              <a:ext uri="{FF2B5EF4-FFF2-40B4-BE49-F238E27FC236}">
                <a16:creationId xmlns:a16="http://schemas.microsoft.com/office/drawing/2014/main" id="{3C137C39-E041-4144-508D-5228705E5492}"/>
              </a:ext>
            </a:extLst>
          </p:cNvPr>
          <p:cNvGraphicFramePr>
            <a:graphicFrameLocks noGrp="1"/>
          </p:cNvGraphicFramePr>
          <p:nvPr>
            <p:ph idx="1"/>
            <p:extLst>
              <p:ext uri="{D42A27DB-BD31-4B8C-83A1-F6EECF244321}">
                <p14:modId xmlns:p14="http://schemas.microsoft.com/office/powerpoint/2010/main" val="14021148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9508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807</TotalTime>
  <Words>281</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My Summer at QuantHub</vt:lpstr>
      <vt:lpstr>Internship Overview</vt:lpstr>
      <vt:lpstr>Industry Event in Jemison</vt:lpstr>
      <vt:lpstr>Projects &amp; Tasks</vt:lpstr>
      <vt:lpstr>Coding Skills Developed</vt:lpstr>
      <vt:lpstr>Future Aspirations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Kelly</dc:creator>
  <cp:lastModifiedBy>Joseph Kelly</cp:lastModifiedBy>
  <cp:revision>1</cp:revision>
  <dcterms:created xsi:type="dcterms:W3CDTF">2024-07-25T01:21:51Z</dcterms:created>
  <dcterms:modified xsi:type="dcterms:W3CDTF">2024-07-25T14:49:39Z</dcterms:modified>
</cp:coreProperties>
</file>