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e11a85f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e11a85f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e11a85ff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e11a85f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e2c0b278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e2c0b27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e2c0b278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e2c0b278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bc79ccfb3_0_2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bc79ccfb3_0_2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de5d0b9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de5d0b9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bc79ccfb3_0_2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bc79ccfb3_0_2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de5d0b9a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de5d0b9a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de5d0b9a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de5d0b9a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de5d0b9a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de5d0b9a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de5d0b9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de5d0b9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de5d0b9a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de5d0b9a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Georgia"/>
                <a:ea typeface="Georgia"/>
                <a:cs typeface="Georgia"/>
                <a:sym typeface="Georgia"/>
              </a:rPr>
              <a:t>My Internship at Simple Helix</a:t>
            </a:r>
            <a:endParaRPr sz="6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Alabama Data Scholars Internship Program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Jonah Mabry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July 25, 2024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225" y="3499998"/>
            <a:ext cx="3759975" cy="13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problem I faced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 model was doing awesome on the training data, but was doing poorly on the test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overfitting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Either my model was too complex, it was training for too long, or there wasn’t enough training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I tried to fix this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stopping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Augmentation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less layers in my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Accuracy went from 81% to 98%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learned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Machine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Python skills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Neural Networks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Visualization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About Me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Rising Senior at Sparkman High School in Harvest, AL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I love to code, play tennis, and play video games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Major: Computer Science or Data Science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Intern at Simple Helix in Huntsville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Mentor: Brad Burns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475" y="2317500"/>
            <a:ext cx="3092525" cy="28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knew prior to the Internship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229875"/>
            <a:ext cx="8520600" cy="5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much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311700" y="2599225"/>
            <a:ext cx="2766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Interests: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11700" y="3395375"/>
            <a:ext cx="276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Python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Machine Learning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Internship Overview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11700" y="12250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machine learning on Kaggle.com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various python libraries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Joined Kaggle competitions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a private machine learning training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models to be trained faster using a GPU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Built and trained models on the GPU 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Classification, Regression, Image Classification,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495" y="257175"/>
            <a:ext cx="3119451" cy="26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6109025" y="2947350"/>
            <a:ext cx="24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Predicted Handwritten digits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49587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 Recognizer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Type: Image Classification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handwritten digits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Accuracy: 96%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7373"/>
          <a:stretch/>
        </p:blipFill>
        <p:spPr>
          <a:xfrm>
            <a:off x="0" y="2761450"/>
            <a:ext cx="2484075" cy="23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875" y="129675"/>
            <a:ext cx="2923676" cy="252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Titanic Survival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Shows the different chances of survival based off different factors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Type: Classification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2973267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325" y="0"/>
            <a:ext cx="23086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Tire Inspection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Determine if a tire is either flat, full, or none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Type: Image Classification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Accuracy: 98%</a:t>
            </a:r>
            <a:endParaRPr/>
          </a:p>
        </p:txBody>
      </p:sp>
      <p:grpSp>
        <p:nvGrpSpPr>
          <p:cNvPr id="135" name="Google Shape;135;p20"/>
          <p:cNvGrpSpPr/>
          <p:nvPr/>
        </p:nvGrpSpPr>
        <p:grpSpPr>
          <a:xfrm>
            <a:off x="508450" y="845100"/>
            <a:ext cx="3184996" cy="3453299"/>
            <a:chOff x="0" y="0"/>
            <a:chExt cx="2439675" cy="2672625"/>
          </a:xfrm>
        </p:grpSpPr>
        <p:pic>
          <p:nvPicPr>
            <p:cNvPr id="136" name="Google Shape;13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68225"/>
              <a:ext cx="2439675" cy="250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0"/>
            <p:cNvSpPr txBox="1"/>
            <p:nvPr/>
          </p:nvSpPr>
          <p:spPr>
            <a:xfrm>
              <a:off x="722738" y="0"/>
              <a:ext cx="994200" cy="2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Data Sample</a:t>
              </a:r>
              <a:endPara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 models on GPU 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time increased drastically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Cut training time in half</a:t>
            </a:r>
            <a:endParaRPr/>
          </a:p>
        </p:txBody>
      </p:sp>
      <p:pic>
        <p:nvPicPr>
          <p:cNvPr id="143" name="Google Shape;143;p21" title="File:One-half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850" y="1503688"/>
            <a:ext cx="2050599" cy="21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