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10287000" cx="18288000"/>
  <p:notesSz cx="6858000" cy="9144000"/>
  <p:embeddedFontLst>
    <p:embeddedFont>
      <p:font typeface="Lexend SemiBold"/>
      <p:regular r:id="rId13"/>
      <p:bold r:id="rId14"/>
    </p:embeddedFont>
    <p:embeddedFont>
      <p:font typeface="Poppins"/>
      <p:regular r:id="rId15"/>
      <p:bold r:id="rId16"/>
      <p:italic r:id="rId17"/>
      <p:boldItalic r:id="rId18"/>
    </p:embeddedFont>
    <p:embeddedFont>
      <p:font typeface="Merriweather Black"/>
      <p:bold r:id="rId19"/>
      <p:boldItalic r:id="rId20"/>
    </p:embeddedFont>
    <p:embeddedFont>
      <p:font typeface="Merriweather"/>
      <p:regular r:id="rId21"/>
      <p:bold r:id="rId22"/>
      <p:italic r:id="rId23"/>
      <p:boldItalic r:id="rId24"/>
    </p:embeddedFont>
    <p:embeddedFont>
      <p:font typeface="Century Gothic"/>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lack-boldItalic.fntdata"/><Relationship Id="rId22" Type="http://schemas.openxmlformats.org/officeDocument/2006/relationships/font" Target="fonts/Merriweather-bold.fntdata"/><Relationship Id="rId21" Type="http://schemas.openxmlformats.org/officeDocument/2006/relationships/font" Target="fonts/Merriweather-regular.fntdata"/><Relationship Id="rId24" Type="http://schemas.openxmlformats.org/officeDocument/2006/relationships/font" Target="fonts/Merriweather-boldItalic.fntdata"/><Relationship Id="rId23" Type="http://schemas.openxmlformats.org/officeDocument/2006/relationships/font" Target="fonts/Merriweather-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Gothic-bold.fntdata"/><Relationship Id="rId25" Type="http://schemas.openxmlformats.org/officeDocument/2006/relationships/font" Target="fonts/CenturyGothic-regular.fntdata"/><Relationship Id="rId28" Type="http://schemas.openxmlformats.org/officeDocument/2006/relationships/font" Target="fonts/CenturyGothic-boldItalic.fntdata"/><Relationship Id="rId27" Type="http://schemas.openxmlformats.org/officeDocument/2006/relationships/font" Target="fonts/CenturyGothic-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LexendSemiBold-regular.fntdata"/><Relationship Id="rId12" Type="http://schemas.openxmlformats.org/officeDocument/2006/relationships/slide" Target="slides/slide7.xml"/><Relationship Id="rId15" Type="http://schemas.openxmlformats.org/officeDocument/2006/relationships/font" Target="fonts/Poppins-regular.fntdata"/><Relationship Id="rId14" Type="http://schemas.openxmlformats.org/officeDocument/2006/relationships/font" Target="fonts/LexendSemiBold-bold.fntdata"/><Relationship Id="rId17" Type="http://schemas.openxmlformats.org/officeDocument/2006/relationships/font" Target="fonts/Poppins-italic.fntdata"/><Relationship Id="rId16" Type="http://schemas.openxmlformats.org/officeDocument/2006/relationships/font" Target="fonts/Poppins-bold.fntdata"/><Relationship Id="rId19" Type="http://schemas.openxmlformats.org/officeDocument/2006/relationships/font" Target="fonts/MerriweatherBlack-bold.fntdata"/><Relationship Id="rId18" Type="http://schemas.openxmlformats.org/officeDocument/2006/relationships/font" Target="fonts/Poppins-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ee15bbcde9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ee15bbcde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mailto:noah.tiffany0530@gmail.com" TargetMode="External"/><Relationship Id="rId4" Type="http://schemas.openxmlformats.org/officeDocument/2006/relationships/hyperlink" Target="http://www.linkedin.com/in/noah-tiffany-742435315" TargetMode="External"/><Relationship Id="rId5" Type="http://schemas.openxmlformats.org/officeDocument/2006/relationships/hyperlink" Target="http://www.linkedin.com/in/noah-tiffany-742435315" TargetMode="External"/><Relationship Id="rId6"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83" name="Shape 83"/>
        <p:cNvGrpSpPr/>
        <p:nvPr/>
      </p:nvGrpSpPr>
      <p:grpSpPr>
        <a:xfrm>
          <a:off x="0" y="0"/>
          <a:ext cx="0" cy="0"/>
          <a:chOff x="0" y="0"/>
          <a:chExt cx="0" cy="0"/>
        </a:xfrm>
      </p:grpSpPr>
      <p:sp>
        <p:nvSpPr>
          <p:cNvPr id="84" name="Google Shape;84;p13"/>
          <p:cNvSpPr txBox="1"/>
          <p:nvPr/>
        </p:nvSpPr>
        <p:spPr>
          <a:xfrm>
            <a:off x="-1300784" y="-589666"/>
            <a:ext cx="3086101" cy="3230761"/>
          </a:xfrm>
          <a:prstGeom prst="rect">
            <a:avLst/>
          </a:prstGeom>
          <a:noFill/>
          <a:ln>
            <a:noFill/>
          </a:ln>
        </p:spPr>
        <p:txBody>
          <a:bodyPr anchorCtr="0" anchor="ctr" bIns="50800" lIns="50800" spcFirstLastPara="1" rIns="50800" wrap="square" tIns="50800">
            <a:noAutofit/>
          </a:bodyPr>
          <a:lstStyle/>
          <a:p>
            <a:pPr indent="0" lvl="0" marL="0" marR="0" rtl="0" algn="ctr">
              <a:lnSpc>
                <a:spcPct val="129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5" name="Google Shape;85;p13"/>
          <p:cNvSpPr txBox="1"/>
          <p:nvPr/>
        </p:nvSpPr>
        <p:spPr>
          <a:xfrm>
            <a:off x="4755313" y="-2364922"/>
            <a:ext cx="3457500" cy="4152900"/>
          </a:xfrm>
          <a:prstGeom prst="rect">
            <a:avLst/>
          </a:prstGeom>
          <a:noFill/>
          <a:ln>
            <a:noFill/>
          </a:ln>
        </p:spPr>
        <p:txBody>
          <a:bodyPr anchorCtr="0" anchor="ctr" bIns="50800" lIns="50800" spcFirstLastPara="1" rIns="50800" wrap="square" tIns="50800">
            <a:noAutofit/>
          </a:bodyPr>
          <a:lstStyle/>
          <a:p>
            <a:pPr indent="0" lvl="0" marL="0" marR="0" rtl="0" algn="ctr">
              <a:lnSpc>
                <a:spcPct val="129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6" name="Google Shape;86;p13"/>
          <p:cNvSpPr txBox="1"/>
          <p:nvPr/>
        </p:nvSpPr>
        <p:spPr>
          <a:xfrm>
            <a:off x="2665146" y="2489605"/>
            <a:ext cx="13652100" cy="785100"/>
          </a:xfrm>
          <a:prstGeom prst="rect">
            <a:avLst/>
          </a:prstGeom>
          <a:noFill/>
          <a:ln>
            <a:noFill/>
          </a:ln>
        </p:spPr>
        <p:txBody>
          <a:bodyPr anchorCtr="0" anchor="t" bIns="0" lIns="0" spcFirstLastPara="1" rIns="0" wrap="square" tIns="0">
            <a:spAutoFit/>
          </a:bodyPr>
          <a:lstStyle/>
          <a:p>
            <a:pPr indent="0" lvl="0" marL="0" marR="0" rtl="0" algn="l">
              <a:lnSpc>
                <a:spcPct val="131083"/>
              </a:lnSpc>
              <a:spcBef>
                <a:spcPts val="0"/>
              </a:spcBef>
              <a:spcAft>
                <a:spcPts val="0"/>
              </a:spcAft>
              <a:buNone/>
            </a:pPr>
            <a:r>
              <a:rPr b="1" lang="en-US" sz="5100">
                <a:solidFill>
                  <a:srgbClr val="383FB7"/>
                </a:solidFill>
                <a:latin typeface="Poppins"/>
                <a:ea typeface="Poppins"/>
                <a:cs typeface="Poppins"/>
                <a:sym typeface="Poppins"/>
              </a:rPr>
              <a:t>At</a:t>
            </a:r>
            <a:r>
              <a:rPr b="1" lang="en-US" sz="5100">
                <a:solidFill>
                  <a:srgbClr val="383FB7"/>
                </a:solidFill>
                <a:latin typeface="Poppins"/>
                <a:ea typeface="Poppins"/>
                <a:cs typeface="Poppins"/>
                <a:sym typeface="Poppins"/>
              </a:rPr>
              <a:t> Reliant Technologie</a:t>
            </a:r>
            <a:r>
              <a:rPr b="1" lang="en-US" sz="5100">
                <a:solidFill>
                  <a:srgbClr val="383FB7"/>
                </a:solidFill>
                <a:latin typeface="Poppins"/>
                <a:ea typeface="Poppins"/>
                <a:cs typeface="Poppins"/>
                <a:sym typeface="Poppins"/>
              </a:rPr>
              <a:t>s </a:t>
            </a:r>
            <a:endParaRPr b="1" i="0" sz="5100" u="none" cap="none" strike="noStrike">
              <a:solidFill>
                <a:srgbClr val="383FB7"/>
              </a:solidFill>
              <a:latin typeface="Poppins"/>
              <a:ea typeface="Poppins"/>
              <a:cs typeface="Poppins"/>
              <a:sym typeface="Poppins"/>
            </a:endParaRPr>
          </a:p>
        </p:txBody>
      </p:sp>
      <p:sp>
        <p:nvSpPr>
          <p:cNvPr id="87" name="Google Shape;87;p13"/>
          <p:cNvSpPr txBox="1"/>
          <p:nvPr/>
        </p:nvSpPr>
        <p:spPr>
          <a:xfrm>
            <a:off x="2740749" y="1196602"/>
            <a:ext cx="9738900" cy="1293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8400">
                <a:solidFill>
                  <a:srgbClr val="0C0C0C"/>
                </a:solidFill>
                <a:latin typeface="Merriweather"/>
                <a:ea typeface="Merriweather"/>
                <a:cs typeface="Merriweather"/>
                <a:sym typeface="Merriweather"/>
              </a:rPr>
              <a:t>My Internship</a:t>
            </a:r>
            <a:endParaRPr b="1" sz="8400">
              <a:solidFill>
                <a:srgbClr val="0C0C0C"/>
              </a:solidFill>
              <a:latin typeface="Merriweather"/>
              <a:ea typeface="Merriweather"/>
              <a:cs typeface="Merriweather"/>
              <a:sym typeface="Merriweather"/>
            </a:endParaRPr>
          </a:p>
        </p:txBody>
      </p:sp>
      <p:sp>
        <p:nvSpPr>
          <p:cNvPr id="88" name="Google Shape;88;p13"/>
          <p:cNvSpPr txBox="1"/>
          <p:nvPr/>
        </p:nvSpPr>
        <p:spPr>
          <a:xfrm>
            <a:off x="2891392" y="6288416"/>
            <a:ext cx="8625600" cy="14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000">
                <a:solidFill>
                  <a:schemeClr val="dk1"/>
                </a:solidFill>
                <a:latin typeface="Lexend SemiBold"/>
                <a:ea typeface="Lexend SemiBold"/>
                <a:cs typeface="Lexend SemiBold"/>
                <a:sym typeface="Lexend SemiBold"/>
              </a:rPr>
              <a:t>By Noah Tiffany</a:t>
            </a:r>
            <a:endParaRPr sz="4000">
              <a:solidFill>
                <a:schemeClr val="dk1"/>
              </a:solidFill>
              <a:latin typeface="Lexend SemiBold"/>
              <a:ea typeface="Lexend SemiBold"/>
              <a:cs typeface="Lexend SemiBold"/>
              <a:sym typeface="Lexend SemiBold"/>
            </a:endParaRPr>
          </a:p>
        </p:txBody>
      </p:sp>
      <p:sp>
        <p:nvSpPr>
          <p:cNvPr id="89" name="Google Shape;89;p13"/>
          <p:cNvSpPr/>
          <p:nvPr/>
        </p:nvSpPr>
        <p:spPr>
          <a:xfrm>
            <a:off x="0" y="-50"/>
            <a:ext cx="2543700" cy="10287000"/>
          </a:xfrm>
          <a:prstGeom prst="rect">
            <a:avLst/>
          </a:prstGeom>
          <a:solidFill>
            <a:srgbClr val="383F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nvGrpSpPr>
          <p:cNvPr id="90" name="Google Shape;90;p13"/>
          <p:cNvGrpSpPr/>
          <p:nvPr/>
        </p:nvGrpSpPr>
        <p:grpSpPr>
          <a:xfrm>
            <a:off x="13130309" y="593254"/>
            <a:ext cx="4707931" cy="2499705"/>
            <a:chOff x="14819400" y="8573700"/>
            <a:chExt cx="3468600" cy="1713300"/>
          </a:xfrm>
        </p:grpSpPr>
        <p:sp>
          <p:nvSpPr>
            <p:cNvPr id="91" name="Google Shape;91;p13"/>
            <p:cNvSpPr/>
            <p:nvPr/>
          </p:nvSpPr>
          <p:spPr>
            <a:xfrm>
              <a:off x="14819400" y="8573700"/>
              <a:ext cx="3468600" cy="1713300"/>
            </a:xfrm>
            <a:prstGeom prst="roundRect">
              <a:avLst>
                <a:gd fmla="val 16667" name="adj"/>
              </a:avLst>
            </a:prstGeom>
            <a:solidFill>
              <a:srgbClr val="10326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92" name="Google Shape;92;p13"/>
            <p:cNvPicPr preferRelativeResize="0"/>
            <p:nvPr/>
          </p:nvPicPr>
          <p:blipFill>
            <a:blip r:embed="rId3">
              <a:alphaModFix/>
            </a:blip>
            <a:stretch>
              <a:fillRect/>
            </a:stretch>
          </p:blipFill>
          <p:spPr>
            <a:xfrm>
              <a:off x="15132975" y="8940100"/>
              <a:ext cx="2841428" cy="861900"/>
            </a:xfrm>
            <a:prstGeom prst="rect">
              <a:avLst/>
            </a:prstGeom>
            <a:noFill/>
            <a:ln>
              <a:noFill/>
            </a:ln>
          </p:spPr>
        </p:pic>
      </p:grpSp>
      <p:sp>
        <p:nvSpPr>
          <p:cNvPr id="93" name="Google Shape;93;p13"/>
          <p:cNvSpPr txBox="1"/>
          <p:nvPr/>
        </p:nvSpPr>
        <p:spPr>
          <a:xfrm>
            <a:off x="2665152" y="3274710"/>
            <a:ext cx="9890100" cy="110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6000">
                <a:solidFill>
                  <a:schemeClr val="dk1"/>
                </a:solidFill>
                <a:latin typeface="Merriweather"/>
                <a:ea typeface="Merriweather"/>
                <a:cs typeface="Merriweather"/>
                <a:sym typeface="Merriweather"/>
              </a:rPr>
              <a:t>Through Quanthub’s </a:t>
            </a:r>
            <a:r>
              <a:rPr b="1" lang="en-US" sz="4400">
                <a:solidFill>
                  <a:schemeClr val="dk1"/>
                </a:solidFill>
                <a:latin typeface="Merriweather"/>
                <a:ea typeface="Merriweather"/>
                <a:cs typeface="Merriweather"/>
                <a:sym typeface="Merriweather"/>
              </a:rPr>
              <a:t>Alabama Data Scholars program</a:t>
            </a:r>
            <a:endParaRPr b="1" sz="4400">
              <a:solidFill>
                <a:schemeClr val="dk1"/>
              </a:solidFill>
              <a:latin typeface="Merriweather"/>
              <a:ea typeface="Merriweather"/>
              <a:cs typeface="Merriweather"/>
              <a:sym typeface="Merriweather"/>
            </a:endParaRPr>
          </a:p>
          <a:p>
            <a:pPr indent="0" lvl="0" marL="0" rtl="0" algn="l">
              <a:spcBef>
                <a:spcPts val="0"/>
              </a:spcBef>
              <a:spcAft>
                <a:spcPts val="0"/>
              </a:spcAft>
              <a:buNone/>
            </a:pPr>
            <a:r>
              <a:t/>
            </a:r>
            <a:endParaRPr b="1" sz="6000">
              <a:solidFill>
                <a:schemeClr val="dk1"/>
              </a:solidFill>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2F3"/>
        </a:solidFill>
      </p:bgPr>
    </p:bg>
    <p:spTree>
      <p:nvGrpSpPr>
        <p:cNvPr id="97" name="Shape 97"/>
        <p:cNvGrpSpPr/>
        <p:nvPr/>
      </p:nvGrpSpPr>
      <p:grpSpPr>
        <a:xfrm>
          <a:off x="0" y="0"/>
          <a:ext cx="0" cy="0"/>
          <a:chOff x="0" y="0"/>
          <a:chExt cx="0" cy="0"/>
        </a:xfrm>
      </p:grpSpPr>
      <p:grpSp>
        <p:nvGrpSpPr>
          <p:cNvPr id="98" name="Google Shape;98;p14"/>
          <p:cNvGrpSpPr/>
          <p:nvPr/>
        </p:nvGrpSpPr>
        <p:grpSpPr>
          <a:xfrm flipH="1" rot="10800000">
            <a:off x="-16" y="9958364"/>
            <a:ext cx="18288036" cy="296446"/>
            <a:chOff x="3190056" y="12630456"/>
            <a:chExt cx="1495489" cy="173736"/>
          </a:xfrm>
        </p:grpSpPr>
        <p:sp>
          <p:nvSpPr>
            <p:cNvPr id="99" name="Google Shape;99;p14"/>
            <p:cNvSpPr/>
            <p:nvPr/>
          </p:nvSpPr>
          <p:spPr>
            <a:xfrm>
              <a:off x="3190056" y="12630456"/>
              <a:ext cx="173736" cy="173736"/>
            </a:xfrm>
            <a:prstGeom prst="rect">
              <a:avLst/>
            </a:prstGeom>
            <a:solidFill>
              <a:srgbClr val="454D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4"/>
            <p:cNvSpPr/>
            <p:nvPr/>
          </p:nvSpPr>
          <p:spPr>
            <a:xfrm>
              <a:off x="3512064" y="12630456"/>
              <a:ext cx="173736" cy="173736"/>
            </a:xfrm>
            <a:prstGeom prst="rect">
              <a:avLst/>
            </a:prstGeom>
            <a:solidFill>
              <a:srgbClr val="454D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4"/>
            <p:cNvSpPr/>
            <p:nvPr/>
          </p:nvSpPr>
          <p:spPr>
            <a:xfrm>
              <a:off x="3850011" y="12630456"/>
              <a:ext cx="173736" cy="173736"/>
            </a:xfrm>
            <a:prstGeom prst="rect">
              <a:avLst/>
            </a:prstGeom>
            <a:solidFill>
              <a:srgbClr val="DFE0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4"/>
            <p:cNvSpPr/>
            <p:nvPr/>
          </p:nvSpPr>
          <p:spPr>
            <a:xfrm>
              <a:off x="4199262" y="12630456"/>
              <a:ext cx="173736" cy="173736"/>
            </a:xfrm>
            <a:prstGeom prst="rect">
              <a:avLst/>
            </a:prstGeom>
            <a:solidFill>
              <a:srgbClr val="D6D8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4"/>
            <p:cNvSpPr/>
            <p:nvPr/>
          </p:nvSpPr>
          <p:spPr>
            <a:xfrm>
              <a:off x="4511809" y="12630456"/>
              <a:ext cx="173736" cy="173736"/>
            </a:xfrm>
            <a:prstGeom prst="rect">
              <a:avLst/>
            </a:prstGeom>
            <a:solidFill>
              <a:srgbClr val="DFE0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04" name="Google Shape;104;p14"/>
          <p:cNvGrpSpPr/>
          <p:nvPr/>
        </p:nvGrpSpPr>
        <p:grpSpPr>
          <a:xfrm>
            <a:off x="148177" y="0"/>
            <a:ext cx="18024538" cy="9682599"/>
            <a:chOff x="3522603" y="503939"/>
            <a:chExt cx="14980500" cy="8896994"/>
          </a:xfrm>
        </p:grpSpPr>
        <p:grpSp>
          <p:nvGrpSpPr>
            <p:cNvPr id="105" name="Google Shape;105;p14"/>
            <p:cNvGrpSpPr/>
            <p:nvPr/>
          </p:nvGrpSpPr>
          <p:grpSpPr>
            <a:xfrm>
              <a:off x="3522603" y="503939"/>
              <a:ext cx="14980500" cy="8896994"/>
              <a:chOff x="8636503" y="791816"/>
              <a:chExt cx="14980500" cy="8515500"/>
            </a:xfrm>
          </p:grpSpPr>
          <p:sp>
            <p:nvSpPr>
              <p:cNvPr id="106" name="Google Shape;106;p14"/>
              <p:cNvSpPr/>
              <p:nvPr/>
            </p:nvSpPr>
            <p:spPr>
              <a:xfrm>
                <a:off x="8636503" y="791816"/>
                <a:ext cx="14980500" cy="8515500"/>
              </a:xfrm>
              <a:prstGeom prst="roundRect">
                <a:avLst>
                  <a:gd fmla="val 16667" name="adj"/>
                </a:avLst>
              </a:prstGeom>
              <a:solidFill>
                <a:srgbClr val="383FB7"/>
              </a:solidFill>
              <a:ln>
                <a:noFill/>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None/>
                </a:pPr>
                <a:r>
                  <a:t/>
                </a:r>
                <a:endParaRPr b="1" sz="2400">
                  <a:solidFill>
                    <a:schemeClr val="lt1"/>
                  </a:solidFill>
                  <a:latin typeface="Merriweather"/>
                  <a:ea typeface="Merriweather"/>
                  <a:cs typeface="Merriweather"/>
                  <a:sym typeface="Merriweather"/>
                </a:endParaRPr>
              </a:p>
            </p:txBody>
          </p:sp>
          <p:sp>
            <p:nvSpPr>
              <p:cNvPr id="107" name="Google Shape;107;p14"/>
              <p:cNvSpPr txBox="1"/>
              <p:nvPr/>
            </p:nvSpPr>
            <p:spPr>
              <a:xfrm>
                <a:off x="9456934" y="1283073"/>
                <a:ext cx="5841000" cy="649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4800">
                    <a:solidFill>
                      <a:schemeClr val="lt1"/>
                    </a:solidFill>
                    <a:latin typeface="Merriweather"/>
                    <a:ea typeface="Merriweather"/>
                    <a:cs typeface="Merriweather"/>
                    <a:sym typeface="Merriweather"/>
                  </a:rPr>
                  <a:t>About me</a:t>
                </a:r>
                <a:endParaRPr sz="4800">
                  <a:solidFill>
                    <a:schemeClr val="lt1"/>
                  </a:solidFill>
                  <a:latin typeface="Merriweather"/>
                  <a:ea typeface="Merriweather"/>
                  <a:cs typeface="Merriweather"/>
                  <a:sym typeface="Merriweather"/>
                </a:endParaRPr>
              </a:p>
            </p:txBody>
          </p:sp>
        </p:grpSp>
        <p:sp>
          <p:nvSpPr>
            <p:cNvPr id="108" name="Google Shape;108;p14"/>
            <p:cNvSpPr txBox="1"/>
            <p:nvPr/>
          </p:nvSpPr>
          <p:spPr>
            <a:xfrm>
              <a:off x="4178410" y="2075568"/>
              <a:ext cx="7114800" cy="6877800"/>
            </a:xfrm>
            <a:prstGeom prst="rect">
              <a:avLst/>
            </a:prstGeom>
            <a:noFill/>
            <a:ln>
              <a:noFill/>
            </a:ln>
          </p:spPr>
          <p:txBody>
            <a:bodyPr anchorCtr="0" anchor="t" bIns="91425" lIns="91425" spcFirstLastPara="1" rIns="91425" wrap="square" tIns="91425">
              <a:noAutofit/>
            </a:bodyPr>
            <a:lstStyle/>
            <a:p>
              <a:pPr indent="-381000" lvl="0" marL="457200" rtl="0" algn="l">
                <a:lnSpc>
                  <a:spcPct val="150000"/>
                </a:lnSpc>
                <a:spcBef>
                  <a:spcPts val="0"/>
                </a:spcBef>
                <a:spcAft>
                  <a:spcPts val="0"/>
                </a:spcAft>
                <a:buClr>
                  <a:schemeClr val="lt1"/>
                </a:buClr>
                <a:buSzPts val="2400"/>
                <a:buFont typeface="Merriweather"/>
                <a:buChar char="●"/>
              </a:pPr>
              <a:r>
                <a:rPr b="1" lang="en-US" sz="2400">
                  <a:solidFill>
                    <a:schemeClr val="lt1"/>
                  </a:solidFill>
                  <a:latin typeface="Merriweather"/>
                  <a:ea typeface="Merriweather"/>
                  <a:cs typeface="Merriweather"/>
                  <a:sym typeface="Merriweather"/>
                </a:rPr>
                <a:t>I </a:t>
              </a:r>
              <a:r>
                <a:rPr b="1" lang="en-US" sz="2400">
                  <a:solidFill>
                    <a:schemeClr val="lt1"/>
                  </a:solidFill>
                  <a:latin typeface="Merriweather"/>
                  <a:ea typeface="Merriweather"/>
                  <a:cs typeface="Merriweather"/>
                  <a:sym typeface="Merriweather"/>
                </a:rPr>
                <a:t>Graduated from Gulf Shores High School in Alabama</a:t>
              </a:r>
              <a:endParaRPr b="1" sz="2400">
                <a:solidFill>
                  <a:schemeClr val="lt1"/>
                </a:solidFill>
                <a:latin typeface="Merriweather"/>
                <a:ea typeface="Merriweather"/>
                <a:cs typeface="Merriweather"/>
                <a:sym typeface="Merriweather"/>
              </a:endParaRPr>
            </a:p>
            <a:p>
              <a:pPr indent="-381000" lvl="0" marL="457200" rtl="0" algn="l">
                <a:lnSpc>
                  <a:spcPct val="150000"/>
                </a:lnSpc>
                <a:spcBef>
                  <a:spcPts val="0"/>
                </a:spcBef>
                <a:spcAft>
                  <a:spcPts val="0"/>
                </a:spcAft>
                <a:buClr>
                  <a:schemeClr val="lt1"/>
                </a:buClr>
                <a:buSzPts val="2400"/>
                <a:buFont typeface="Merriweather"/>
                <a:buChar char="●"/>
              </a:pPr>
              <a:r>
                <a:rPr b="1" lang="en-US" sz="2400">
                  <a:solidFill>
                    <a:schemeClr val="lt1"/>
                  </a:solidFill>
                  <a:latin typeface="Merriweather"/>
                  <a:ea typeface="Merriweather"/>
                  <a:cs typeface="Merriweather"/>
                  <a:sym typeface="Merriweather"/>
                </a:rPr>
                <a:t>I love learning about computers, playing piano and chess, running, and challenging myself on a new subject.</a:t>
              </a:r>
              <a:endParaRPr b="1" sz="2400">
                <a:solidFill>
                  <a:schemeClr val="lt1"/>
                </a:solidFill>
                <a:latin typeface="Merriweather"/>
                <a:ea typeface="Merriweather"/>
                <a:cs typeface="Merriweather"/>
                <a:sym typeface="Merriweather"/>
              </a:endParaRPr>
            </a:p>
            <a:p>
              <a:pPr indent="-381000" lvl="0" marL="457200" rtl="0" algn="l">
                <a:lnSpc>
                  <a:spcPct val="150000"/>
                </a:lnSpc>
                <a:spcBef>
                  <a:spcPts val="0"/>
                </a:spcBef>
                <a:spcAft>
                  <a:spcPts val="0"/>
                </a:spcAft>
                <a:buClr>
                  <a:schemeClr val="lt1"/>
                </a:buClr>
                <a:buSzPts val="2400"/>
                <a:buFont typeface="Merriweather"/>
                <a:buChar char="●"/>
              </a:pPr>
              <a:r>
                <a:rPr b="1" lang="en-US" sz="2400">
                  <a:solidFill>
                    <a:schemeClr val="lt1"/>
                  </a:solidFill>
                  <a:latin typeface="Merriweather"/>
                  <a:ea typeface="Merriweather"/>
                  <a:cs typeface="Merriweather"/>
                  <a:sym typeface="Merriweather"/>
                </a:rPr>
                <a:t>I plan on attending the University of Alabama at Huntsville</a:t>
              </a:r>
              <a:endParaRPr b="1" sz="2400">
                <a:solidFill>
                  <a:schemeClr val="lt1"/>
                </a:solidFill>
                <a:latin typeface="Merriweather"/>
                <a:ea typeface="Merriweather"/>
                <a:cs typeface="Merriweather"/>
                <a:sym typeface="Merriweather"/>
              </a:endParaRPr>
            </a:p>
            <a:p>
              <a:pPr indent="-381000" lvl="1" marL="914400" rtl="0" algn="l">
                <a:lnSpc>
                  <a:spcPct val="150000"/>
                </a:lnSpc>
                <a:spcBef>
                  <a:spcPts val="0"/>
                </a:spcBef>
                <a:spcAft>
                  <a:spcPts val="0"/>
                </a:spcAft>
                <a:buClr>
                  <a:schemeClr val="lt1"/>
                </a:buClr>
                <a:buSzPts val="2400"/>
                <a:buFont typeface="Merriweather"/>
                <a:buChar char="○"/>
              </a:pPr>
              <a:r>
                <a:rPr b="1" lang="en-US" sz="2400">
                  <a:solidFill>
                    <a:schemeClr val="lt1"/>
                  </a:solidFill>
                  <a:latin typeface="Merriweather"/>
                  <a:ea typeface="Merriweather"/>
                  <a:cs typeface="Merriweather"/>
                  <a:sym typeface="Merriweather"/>
                </a:rPr>
                <a:t>major: computer engineering with a concentration of cybersecurity </a:t>
              </a:r>
              <a:endParaRPr b="1" sz="2400">
                <a:solidFill>
                  <a:schemeClr val="lt1"/>
                </a:solidFill>
                <a:latin typeface="Merriweather"/>
                <a:ea typeface="Merriweather"/>
                <a:cs typeface="Merriweather"/>
                <a:sym typeface="Merriweather"/>
              </a:endParaRPr>
            </a:p>
            <a:p>
              <a:pPr indent="-381000" lvl="0" marL="457200" rtl="0" algn="l">
                <a:lnSpc>
                  <a:spcPct val="150000"/>
                </a:lnSpc>
                <a:spcBef>
                  <a:spcPts val="0"/>
                </a:spcBef>
                <a:spcAft>
                  <a:spcPts val="0"/>
                </a:spcAft>
                <a:buClr>
                  <a:schemeClr val="lt1"/>
                </a:buClr>
                <a:buSzPts val="2400"/>
                <a:buFont typeface="Merriweather"/>
                <a:buChar char="●"/>
              </a:pPr>
              <a:r>
                <a:rPr b="1" lang="en-US" sz="2400">
                  <a:solidFill>
                    <a:schemeClr val="lt1"/>
                  </a:solidFill>
                  <a:latin typeface="Merriweather"/>
                  <a:ea typeface="Merriweather"/>
                  <a:cs typeface="Merriweather"/>
                  <a:sym typeface="Merriweather"/>
                </a:rPr>
                <a:t>I was a Data Scholar intern at Reliant Technologies through Quanthub</a:t>
              </a:r>
              <a:endParaRPr b="1" sz="2400">
                <a:solidFill>
                  <a:schemeClr val="lt1"/>
                </a:solidFill>
                <a:latin typeface="Merriweather"/>
                <a:ea typeface="Merriweather"/>
                <a:cs typeface="Merriweather"/>
                <a:sym typeface="Merriweather"/>
              </a:endParaRPr>
            </a:p>
            <a:p>
              <a:pPr indent="-381000" lvl="0" marL="457200" rtl="0" algn="l">
                <a:lnSpc>
                  <a:spcPct val="150000"/>
                </a:lnSpc>
                <a:spcBef>
                  <a:spcPts val="0"/>
                </a:spcBef>
                <a:spcAft>
                  <a:spcPts val="0"/>
                </a:spcAft>
                <a:buClr>
                  <a:schemeClr val="lt1"/>
                </a:buClr>
                <a:buSzPts val="2400"/>
                <a:buFont typeface="Merriweather"/>
                <a:buChar char="●"/>
              </a:pPr>
              <a:r>
                <a:rPr b="1" lang="en-US" sz="2400">
                  <a:solidFill>
                    <a:schemeClr val="lt1"/>
                  </a:solidFill>
                  <a:latin typeface="Merriweather"/>
                  <a:ea typeface="Merriweather"/>
                  <a:cs typeface="Merriweather"/>
                  <a:sym typeface="Merriweather"/>
                </a:rPr>
                <a:t>I was Mentored by Brett Mcwilliams</a:t>
              </a:r>
              <a:endParaRPr sz="3200">
                <a:solidFill>
                  <a:schemeClr val="dk1"/>
                </a:solidFill>
                <a:latin typeface="Calibri"/>
                <a:ea typeface="Calibri"/>
                <a:cs typeface="Calibri"/>
                <a:sym typeface="Calibri"/>
              </a:endParaRPr>
            </a:p>
          </p:txBody>
        </p:sp>
      </p:grpSp>
      <p:pic>
        <p:nvPicPr>
          <p:cNvPr id="109" name="Google Shape;109;p14"/>
          <p:cNvPicPr preferRelativeResize="0"/>
          <p:nvPr/>
        </p:nvPicPr>
        <p:blipFill>
          <a:blip r:embed="rId3">
            <a:alphaModFix/>
          </a:blip>
          <a:stretch>
            <a:fillRect/>
          </a:stretch>
        </p:blipFill>
        <p:spPr>
          <a:xfrm>
            <a:off x="9775759" y="308850"/>
            <a:ext cx="6798653" cy="90649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13" name="Shape 113"/>
        <p:cNvGrpSpPr/>
        <p:nvPr/>
      </p:nvGrpSpPr>
      <p:grpSpPr>
        <a:xfrm>
          <a:off x="0" y="0"/>
          <a:ext cx="0" cy="0"/>
          <a:chOff x="0" y="0"/>
          <a:chExt cx="0" cy="0"/>
        </a:xfrm>
      </p:grpSpPr>
      <p:sp>
        <p:nvSpPr>
          <p:cNvPr id="114" name="Google Shape;114;p15"/>
          <p:cNvSpPr txBox="1"/>
          <p:nvPr/>
        </p:nvSpPr>
        <p:spPr>
          <a:xfrm>
            <a:off x="8005100" y="1820525"/>
            <a:ext cx="9810900" cy="54027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2400">
                <a:solidFill>
                  <a:srgbClr val="454DD8"/>
                </a:solidFill>
                <a:latin typeface="Merriweather Black"/>
                <a:ea typeface="Merriweather Black"/>
                <a:cs typeface="Merriweather Black"/>
                <a:sym typeface="Merriweather Black"/>
              </a:rPr>
              <a:t>Project overview:</a:t>
            </a:r>
            <a:endParaRPr>
              <a:latin typeface="Merriweather Black"/>
              <a:ea typeface="Merriweather Black"/>
              <a:cs typeface="Merriweather Black"/>
              <a:sym typeface="Merriweather Black"/>
            </a:endParaRPr>
          </a:p>
          <a:p>
            <a:pPr indent="0" lvl="0" marL="0" marR="0" rtl="0" algn="l">
              <a:lnSpc>
                <a:spcPct val="150000"/>
              </a:lnSpc>
              <a:spcBef>
                <a:spcPts val="0"/>
              </a:spcBef>
              <a:spcAft>
                <a:spcPts val="0"/>
              </a:spcAft>
              <a:buNone/>
            </a:pPr>
            <a:br>
              <a:rPr lang="en-US" sz="1800">
                <a:solidFill>
                  <a:srgbClr val="454DD8"/>
                </a:solidFill>
                <a:latin typeface="Merriweather Black"/>
                <a:ea typeface="Merriweather Black"/>
                <a:cs typeface="Merriweather Black"/>
                <a:sym typeface="Merriweather Black"/>
              </a:rPr>
            </a:br>
            <a:r>
              <a:rPr lang="en-US" sz="1800">
                <a:solidFill>
                  <a:srgbClr val="454DD8"/>
                </a:solidFill>
                <a:latin typeface="Merriweather Black"/>
                <a:ea typeface="Merriweather Black"/>
                <a:cs typeface="Merriweather Black"/>
                <a:sym typeface="Merriweather Black"/>
              </a:rPr>
              <a:t>Objective</a:t>
            </a:r>
            <a:endParaRPr>
              <a:latin typeface="Merriweather Black"/>
              <a:ea typeface="Merriweather Black"/>
              <a:cs typeface="Merriweather Black"/>
              <a:sym typeface="Merriweather Black"/>
            </a:endParaRPr>
          </a:p>
          <a:p>
            <a:pPr indent="0" lvl="0" marL="0" marR="0" rtl="0" algn="l">
              <a:lnSpc>
                <a:spcPct val="150000"/>
              </a:lnSpc>
              <a:spcBef>
                <a:spcPts val="0"/>
              </a:spcBef>
              <a:spcAft>
                <a:spcPts val="0"/>
              </a:spcAft>
              <a:buNone/>
            </a:pPr>
            <a:r>
              <a:rPr lang="en-US" sz="1800">
                <a:solidFill>
                  <a:srgbClr val="0C0C0C"/>
                </a:solidFill>
                <a:latin typeface="Poppins"/>
                <a:ea typeface="Poppins"/>
                <a:cs typeface="Poppins"/>
                <a:sym typeface="Poppins"/>
              </a:rPr>
              <a:t>Create a program that can log when someone </a:t>
            </a:r>
            <a:r>
              <a:rPr lang="en-US" sz="1800">
                <a:solidFill>
                  <a:srgbClr val="0C0C0C"/>
                </a:solidFill>
                <a:latin typeface="Poppins"/>
                <a:ea typeface="Poppins"/>
                <a:cs typeface="Poppins"/>
                <a:sym typeface="Poppins"/>
              </a:rPr>
              <a:t>enters an area and what they may be doing based on the objects they enter with</a:t>
            </a:r>
            <a:r>
              <a:rPr lang="en-US" sz="1800">
                <a:solidFill>
                  <a:srgbClr val="0C0C0C"/>
                </a:solidFill>
                <a:latin typeface="Poppins"/>
                <a:ea typeface="Poppins"/>
                <a:cs typeface="Poppins"/>
                <a:sym typeface="Poppins"/>
              </a:rPr>
              <a:t> using OpenCV and the YOLO COCO data set. After the data was recorded, I represented the data on a </a:t>
            </a:r>
            <a:r>
              <a:rPr lang="en-US" sz="1800">
                <a:solidFill>
                  <a:srgbClr val="0C0C0C"/>
                </a:solidFill>
                <a:latin typeface="Poppins"/>
                <a:ea typeface="Poppins"/>
                <a:cs typeface="Poppins"/>
                <a:sym typeface="Poppins"/>
              </a:rPr>
              <a:t>dashboard</a:t>
            </a:r>
            <a:r>
              <a:rPr lang="en-US" sz="1800">
                <a:solidFill>
                  <a:srgbClr val="0C0C0C"/>
                </a:solidFill>
                <a:latin typeface="Poppins"/>
                <a:ea typeface="Poppins"/>
                <a:cs typeface="Poppins"/>
                <a:sym typeface="Poppins"/>
              </a:rPr>
              <a:t> in Power BI</a:t>
            </a:r>
            <a:endParaRPr/>
          </a:p>
          <a:p>
            <a:pPr indent="0" lvl="0" marL="0" marR="0" rtl="0" algn="l">
              <a:lnSpc>
                <a:spcPct val="150000"/>
              </a:lnSpc>
              <a:spcBef>
                <a:spcPts val="0"/>
              </a:spcBef>
              <a:spcAft>
                <a:spcPts val="0"/>
              </a:spcAft>
              <a:buNone/>
            </a:pPr>
            <a:r>
              <a:t/>
            </a:r>
            <a:endParaRPr b="1" sz="1800">
              <a:solidFill>
                <a:srgbClr val="454DD8"/>
              </a:solidFill>
              <a:latin typeface="Poppins"/>
              <a:ea typeface="Poppins"/>
              <a:cs typeface="Poppins"/>
              <a:sym typeface="Poppins"/>
            </a:endParaRPr>
          </a:p>
          <a:p>
            <a:pPr indent="0" lvl="0" marL="0" marR="0" rtl="0" algn="l">
              <a:lnSpc>
                <a:spcPct val="150000"/>
              </a:lnSpc>
              <a:spcBef>
                <a:spcPts val="0"/>
              </a:spcBef>
              <a:spcAft>
                <a:spcPts val="0"/>
              </a:spcAft>
              <a:buNone/>
            </a:pPr>
            <a:r>
              <a:rPr b="1" lang="en-US" sz="1800">
                <a:solidFill>
                  <a:srgbClr val="454DD8"/>
                </a:solidFill>
                <a:latin typeface="Merriweather"/>
                <a:ea typeface="Merriweather"/>
                <a:cs typeface="Merriweather"/>
                <a:sym typeface="Merriweather"/>
              </a:rPr>
              <a:t>Results</a:t>
            </a:r>
            <a:endParaRPr b="1">
              <a:latin typeface="Merriweather"/>
              <a:ea typeface="Merriweather"/>
              <a:cs typeface="Merriweather"/>
              <a:sym typeface="Merriweather"/>
            </a:endParaRPr>
          </a:p>
          <a:p>
            <a:pPr indent="0" lvl="0" marL="0" marR="0" rtl="0" algn="l">
              <a:lnSpc>
                <a:spcPct val="150000"/>
              </a:lnSpc>
              <a:spcBef>
                <a:spcPts val="0"/>
              </a:spcBef>
              <a:spcAft>
                <a:spcPts val="0"/>
              </a:spcAft>
              <a:buNone/>
            </a:pPr>
            <a:r>
              <a:rPr lang="en-US" sz="1800">
                <a:solidFill>
                  <a:srgbClr val="0C0C0C"/>
                </a:solidFill>
                <a:latin typeface="Poppins"/>
                <a:ea typeface="Poppins"/>
                <a:cs typeface="Poppins"/>
                <a:sym typeface="Poppins"/>
              </a:rPr>
              <a:t>I created the program using opencv2 to access my camera, the “YOLOv8” nano version by ultralytics to detect objects, the time module to limit how frequent the program records data, “datetime” module to find the current date and time, the “os” module to create the spreadsheet file and openpyxl to modify the spreadsheet.</a:t>
            </a:r>
            <a:endParaRPr/>
          </a:p>
          <a:p>
            <a:pPr indent="0" lvl="0" marL="0" marR="0" rtl="0" algn="l">
              <a:lnSpc>
                <a:spcPct val="150000"/>
              </a:lnSpc>
              <a:spcBef>
                <a:spcPts val="0"/>
              </a:spcBef>
              <a:spcAft>
                <a:spcPts val="0"/>
              </a:spcAft>
              <a:buNone/>
            </a:pPr>
            <a:r>
              <a:t/>
            </a:r>
            <a:endParaRPr sz="1800">
              <a:solidFill>
                <a:srgbClr val="0C0C0C"/>
              </a:solidFill>
              <a:latin typeface="Poppins"/>
              <a:ea typeface="Poppins"/>
              <a:cs typeface="Poppins"/>
              <a:sym typeface="Poppins"/>
            </a:endParaRPr>
          </a:p>
        </p:txBody>
      </p:sp>
      <p:sp>
        <p:nvSpPr>
          <p:cNvPr id="115" name="Google Shape;115;p15"/>
          <p:cNvSpPr/>
          <p:nvPr/>
        </p:nvSpPr>
        <p:spPr>
          <a:xfrm rot="-5400000">
            <a:off x="11733001" y="3297827"/>
            <a:ext cx="1451400" cy="11658600"/>
          </a:xfrm>
          <a:prstGeom prst="round2SameRect">
            <a:avLst>
              <a:gd fmla="val 50000" name="adj1"/>
              <a:gd fmla="val 0" name="adj2"/>
            </a:avLst>
          </a:prstGeom>
          <a:solidFill>
            <a:srgbClr val="383F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5"/>
          <p:cNvSpPr txBox="1"/>
          <p:nvPr/>
        </p:nvSpPr>
        <p:spPr>
          <a:xfrm>
            <a:off x="10744190" y="8850124"/>
            <a:ext cx="7247100" cy="554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chemeClr val="lt1"/>
                </a:solidFill>
                <a:latin typeface="Poppins"/>
                <a:ea typeface="Poppins"/>
                <a:cs typeface="Poppins"/>
                <a:sym typeface="Poppins"/>
              </a:rPr>
              <a:t>The Work behind the scenes</a:t>
            </a:r>
            <a:endParaRPr b="1" sz="3600">
              <a:solidFill>
                <a:schemeClr val="lt1"/>
              </a:solidFill>
              <a:latin typeface="Poppins"/>
              <a:ea typeface="Poppins"/>
              <a:cs typeface="Poppins"/>
              <a:sym typeface="Poppins"/>
            </a:endParaRPr>
          </a:p>
        </p:txBody>
      </p:sp>
      <p:pic>
        <p:nvPicPr>
          <p:cNvPr id="117" name="Google Shape;117;p15"/>
          <p:cNvPicPr preferRelativeResize="0"/>
          <p:nvPr/>
        </p:nvPicPr>
        <p:blipFill>
          <a:blip r:embed="rId3">
            <a:alphaModFix/>
          </a:blip>
          <a:stretch>
            <a:fillRect/>
          </a:stretch>
        </p:blipFill>
        <p:spPr>
          <a:xfrm>
            <a:off x="109350" y="195425"/>
            <a:ext cx="7041450" cy="8098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3FB7"/>
        </a:solidFill>
      </p:bgPr>
    </p:bg>
    <p:spTree>
      <p:nvGrpSpPr>
        <p:cNvPr id="121" name="Shape 121"/>
        <p:cNvGrpSpPr/>
        <p:nvPr/>
      </p:nvGrpSpPr>
      <p:grpSpPr>
        <a:xfrm>
          <a:off x="0" y="0"/>
          <a:ext cx="0" cy="0"/>
          <a:chOff x="0" y="0"/>
          <a:chExt cx="0" cy="0"/>
        </a:xfrm>
      </p:grpSpPr>
      <p:sp>
        <p:nvSpPr>
          <p:cNvPr id="122" name="Google Shape;122;p16"/>
          <p:cNvSpPr txBox="1"/>
          <p:nvPr/>
        </p:nvSpPr>
        <p:spPr>
          <a:xfrm>
            <a:off x="6908100" y="4266150"/>
            <a:ext cx="4471800" cy="17547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5700">
                <a:solidFill>
                  <a:schemeClr val="lt1"/>
                </a:solidFill>
                <a:latin typeface="Merriweather"/>
                <a:ea typeface="Merriweather"/>
                <a:cs typeface="Merriweather"/>
                <a:sym typeface="Merriweather"/>
              </a:rPr>
              <a:t>Lessons learned</a:t>
            </a:r>
            <a:endParaRPr b="1" sz="5700">
              <a:solidFill>
                <a:schemeClr val="lt1"/>
              </a:solidFill>
              <a:latin typeface="Merriweather"/>
              <a:ea typeface="Merriweather"/>
              <a:cs typeface="Merriweather"/>
              <a:sym typeface="Merriweather"/>
            </a:endParaRPr>
          </a:p>
        </p:txBody>
      </p:sp>
      <p:sp>
        <p:nvSpPr>
          <p:cNvPr id="123" name="Google Shape;123;p16"/>
          <p:cNvSpPr/>
          <p:nvPr/>
        </p:nvSpPr>
        <p:spPr>
          <a:xfrm>
            <a:off x="4397250" y="731250"/>
            <a:ext cx="9493500" cy="8824500"/>
          </a:xfrm>
          <a:prstGeom prst="donut">
            <a:avLst>
              <a:gd fmla="val 13554" name="adj"/>
            </a:avLst>
          </a:prstGeom>
          <a:solidFill>
            <a:srgbClr val="E8E9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4" name="Google Shape;124;p16"/>
          <p:cNvSpPr/>
          <p:nvPr/>
        </p:nvSpPr>
        <p:spPr>
          <a:xfrm>
            <a:off x="3574134" y="5915815"/>
            <a:ext cx="3810000" cy="3810000"/>
          </a:xfrm>
          <a:prstGeom prst="ellipse">
            <a:avLst/>
          </a:prstGeom>
          <a:solidFill>
            <a:srgbClr val="43434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6"/>
          <p:cNvSpPr/>
          <p:nvPr/>
        </p:nvSpPr>
        <p:spPr>
          <a:xfrm>
            <a:off x="10787957" y="214463"/>
            <a:ext cx="3810000" cy="3810000"/>
          </a:xfrm>
          <a:prstGeom prst="ellipse">
            <a:avLst/>
          </a:prstGeom>
          <a:solidFill>
            <a:srgbClr val="43434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6"/>
          <p:cNvSpPr/>
          <p:nvPr/>
        </p:nvSpPr>
        <p:spPr>
          <a:xfrm>
            <a:off x="3574135" y="214482"/>
            <a:ext cx="3810000" cy="3810000"/>
          </a:xfrm>
          <a:prstGeom prst="ellipse">
            <a:avLst/>
          </a:prstGeom>
          <a:solidFill>
            <a:srgbClr val="43434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6"/>
          <p:cNvSpPr txBox="1"/>
          <p:nvPr/>
        </p:nvSpPr>
        <p:spPr>
          <a:xfrm>
            <a:off x="11018050" y="1496075"/>
            <a:ext cx="3349800" cy="1246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700">
                <a:solidFill>
                  <a:schemeClr val="lt1"/>
                </a:solidFill>
                <a:latin typeface="Poppins"/>
                <a:ea typeface="Poppins"/>
                <a:cs typeface="Poppins"/>
                <a:sym typeface="Poppins"/>
              </a:rPr>
              <a:t>How to find the </a:t>
            </a:r>
            <a:r>
              <a:rPr lang="en-US" sz="2700">
                <a:solidFill>
                  <a:schemeClr val="lt1"/>
                </a:solidFill>
                <a:latin typeface="Poppins"/>
                <a:ea typeface="Poppins"/>
                <a:cs typeface="Poppins"/>
                <a:sym typeface="Poppins"/>
              </a:rPr>
              <a:t>right AI for specific jobs</a:t>
            </a:r>
            <a:endParaRPr sz="1300"/>
          </a:p>
        </p:txBody>
      </p:sp>
      <p:sp>
        <p:nvSpPr>
          <p:cNvPr id="128" name="Google Shape;128;p16"/>
          <p:cNvSpPr txBox="1"/>
          <p:nvPr/>
        </p:nvSpPr>
        <p:spPr>
          <a:xfrm>
            <a:off x="3243213" y="6958913"/>
            <a:ext cx="4471800" cy="21549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800">
                <a:solidFill>
                  <a:schemeClr val="lt1"/>
                </a:solidFill>
                <a:latin typeface="Poppins"/>
                <a:ea typeface="Poppins"/>
                <a:cs typeface="Poppins"/>
                <a:sym typeface="Poppins"/>
              </a:rPr>
              <a:t>How to manage a </a:t>
            </a:r>
            <a:r>
              <a:rPr lang="en-US" sz="2800">
                <a:solidFill>
                  <a:schemeClr val="lt1"/>
                </a:solidFill>
                <a:latin typeface="Poppins"/>
                <a:ea typeface="Poppins"/>
                <a:cs typeface="Poppins"/>
                <a:sym typeface="Poppins"/>
              </a:rPr>
              <a:t>database</a:t>
            </a:r>
            <a:r>
              <a:rPr lang="en-US" sz="2800">
                <a:solidFill>
                  <a:schemeClr val="lt1"/>
                </a:solidFill>
                <a:latin typeface="Poppins"/>
                <a:ea typeface="Poppins"/>
                <a:cs typeface="Poppins"/>
                <a:sym typeface="Poppins"/>
              </a:rPr>
              <a:t> and send commands with SQL (Structured Query Language)</a:t>
            </a:r>
            <a:endParaRPr/>
          </a:p>
        </p:txBody>
      </p:sp>
      <p:sp>
        <p:nvSpPr>
          <p:cNvPr id="129" name="Google Shape;129;p16"/>
          <p:cNvSpPr/>
          <p:nvPr/>
        </p:nvSpPr>
        <p:spPr>
          <a:xfrm>
            <a:off x="10787957" y="5915825"/>
            <a:ext cx="3810000" cy="3810000"/>
          </a:xfrm>
          <a:prstGeom prst="ellipse">
            <a:avLst/>
          </a:prstGeom>
          <a:solidFill>
            <a:srgbClr val="43434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6"/>
          <p:cNvSpPr txBox="1"/>
          <p:nvPr/>
        </p:nvSpPr>
        <p:spPr>
          <a:xfrm>
            <a:off x="10903000" y="6958925"/>
            <a:ext cx="3579900" cy="21549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800">
                <a:solidFill>
                  <a:schemeClr val="lt1"/>
                </a:solidFill>
                <a:latin typeface="Poppins"/>
                <a:ea typeface="Poppins"/>
                <a:cs typeface="Poppins"/>
                <a:sym typeface="Poppins"/>
              </a:rPr>
              <a:t>There are plenty of </a:t>
            </a:r>
            <a:r>
              <a:rPr lang="en-US" sz="2800">
                <a:solidFill>
                  <a:schemeClr val="lt1"/>
                </a:solidFill>
                <a:latin typeface="Poppins"/>
                <a:ea typeface="Poppins"/>
                <a:cs typeface="Poppins"/>
                <a:sym typeface="Poppins"/>
              </a:rPr>
              <a:t>opportunities</a:t>
            </a:r>
            <a:r>
              <a:rPr lang="en-US" sz="2800">
                <a:solidFill>
                  <a:schemeClr val="lt1"/>
                </a:solidFill>
                <a:latin typeface="Poppins"/>
                <a:ea typeface="Poppins"/>
                <a:cs typeface="Poppins"/>
                <a:sym typeface="Poppins"/>
              </a:rPr>
              <a:t> to learn about and work in in data science</a:t>
            </a:r>
            <a:endParaRPr/>
          </a:p>
        </p:txBody>
      </p:sp>
      <p:sp>
        <p:nvSpPr>
          <p:cNvPr id="131" name="Google Shape;131;p16"/>
          <p:cNvSpPr txBox="1"/>
          <p:nvPr/>
        </p:nvSpPr>
        <p:spPr>
          <a:xfrm>
            <a:off x="3669975" y="1472975"/>
            <a:ext cx="3618300" cy="12930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2800">
                <a:solidFill>
                  <a:schemeClr val="lt1"/>
                </a:solidFill>
                <a:latin typeface="Poppins"/>
                <a:ea typeface="Poppins"/>
                <a:cs typeface="Poppins"/>
                <a:sym typeface="Poppins"/>
              </a:rPr>
              <a:t>How to create a dashboard with Power Bi</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35" name="Shape 135"/>
        <p:cNvGrpSpPr/>
        <p:nvPr/>
      </p:nvGrpSpPr>
      <p:grpSpPr>
        <a:xfrm>
          <a:off x="0" y="0"/>
          <a:ext cx="0" cy="0"/>
          <a:chOff x="0" y="0"/>
          <a:chExt cx="0" cy="0"/>
        </a:xfrm>
      </p:grpSpPr>
      <p:sp>
        <p:nvSpPr>
          <p:cNvPr id="136" name="Google Shape;136;p17"/>
          <p:cNvSpPr txBox="1"/>
          <p:nvPr/>
        </p:nvSpPr>
        <p:spPr>
          <a:xfrm>
            <a:off x="-1386698" y="1825109"/>
            <a:ext cx="3086100" cy="323076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17"/>
          <p:cNvSpPr txBox="1"/>
          <p:nvPr/>
        </p:nvSpPr>
        <p:spPr>
          <a:xfrm>
            <a:off x="15425402" y="7813444"/>
            <a:ext cx="3086100" cy="323075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17"/>
          <p:cNvSpPr txBox="1"/>
          <p:nvPr/>
        </p:nvSpPr>
        <p:spPr>
          <a:xfrm>
            <a:off x="2135575" y="3752337"/>
            <a:ext cx="2308800" cy="12315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lang="en-US" sz="2000">
                <a:solidFill>
                  <a:srgbClr val="0C0C0C"/>
                </a:solidFill>
                <a:latin typeface="Poppins"/>
                <a:ea typeface="Poppins"/>
                <a:cs typeface="Poppins"/>
                <a:sym typeface="Poppins"/>
              </a:rPr>
              <a:t>create a program that records visual data</a:t>
            </a:r>
            <a:endParaRPr sz="2000"/>
          </a:p>
        </p:txBody>
      </p:sp>
      <p:sp>
        <p:nvSpPr>
          <p:cNvPr id="139" name="Google Shape;139;p17"/>
          <p:cNvSpPr txBox="1"/>
          <p:nvPr/>
        </p:nvSpPr>
        <p:spPr>
          <a:xfrm>
            <a:off x="6630692" y="6097489"/>
            <a:ext cx="2308800" cy="12315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lang="en-US" sz="2000">
                <a:solidFill>
                  <a:srgbClr val="0C0C0C"/>
                </a:solidFill>
                <a:latin typeface="Poppins"/>
                <a:ea typeface="Poppins"/>
                <a:cs typeface="Poppins"/>
                <a:sym typeface="Poppins"/>
              </a:rPr>
              <a:t>start collecting data with the program</a:t>
            </a:r>
            <a:endParaRPr sz="2000">
              <a:solidFill>
                <a:srgbClr val="0C0C0C"/>
              </a:solidFill>
              <a:latin typeface="Poppins"/>
              <a:ea typeface="Poppins"/>
              <a:cs typeface="Poppins"/>
              <a:sym typeface="Poppins"/>
            </a:endParaRPr>
          </a:p>
        </p:txBody>
      </p:sp>
      <p:sp>
        <p:nvSpPr>
          <p:cNvPr id="140" name="Google Shape;140;p17"/>
          <p:cNvSpPr txBox="1"/>
          <p:nvPr/>
        </p:nvSpPr>
        <p:spPr>
          <a:xfrm>
            <a:off x="9539521" y="4214323"/>
            <a:ext cx="2308800" cy="7695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lang="en-US" sz="2000">
                <a:solidFill>
                  <a:srgbClr val="0C0C0C"/>
                </a:solidFill>
                <a:latin typeface="Poppins"/>
                <a:ea typeface="Poppins"/>
                <a:cs typeface="Poppins"/>
                <a:sym typeface="Poppins"/>
              </a:rPr>
              <a:t>clean and correct errors in the data</a:t>
            </a:r>
            <a:endParaRPr sz="2000">
              <a:solidFill>
                <a:srgbClr val="0C0C0C"/>
              </a:solidFill>
              <a:latin typeface="Poppins"/>
              <a:ea typeface="Poppins"/>
              <a:cs typeface="Poppins"/>
              <a:sym typeface="Poppins"/>
            </a:endParaRPr>
          </a:p>
        </p:txBody>
      </p:sp>
      <p:sp>
        <p:nvSpPr>
          <p:cNvPr id="141" name="Google Shape;141;p17"/>
          <p:cNvSpPr txBox="1"/>
          <p:nvPr/>
        </p:nvSpPr>
        <p:spPr>
          <a:xfrm>
            <a:off x="13130597" y="6363357"/>
            <a:ext cx="2308800" cy="12315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lang="en-US" sz="2000">
                <a:solidFill>
                  <a:srgbClr val="0C0C0C"/>
                </a:solidFill>
                <a:latin typeface="Poppins"/>
                <a:ea typeface="Poppins"/>
                <a:cs typeface="Poppins"/>
                <a:sym typeface="Poppins"/>
              </a:rPr>
              <a:t>present the data on a PowerBI dashboard</a:t>
            </a:r>
            <a:endParaRPr sz="2000">
              <a:solidFill>
                <a:srgbClr val="0C0C0C"/>
              </a:solidFill>
              <a:latin typeface="Poppins"/>
              <a:ea typeface="Poppins"/>
              <a:cs typeface="Poppins"/>
              <a:sym typeface="Poppins"/>
            </a:endParaRPr>
          </a:p>
        </p:txBody>
      </p:sp>
      <p:sp>
        <p:nvSpPr>
          <p:cNvPr id="142" name="Google Shape;142;p17"/>
          <p:cNvSpPr/>
          <p:nvPr/>
        </p:nvSpPr>
        <p:spPr>
          <a:xfrm>
            <a:off x="13117110" y="5586442"/>
            <a:ext cx="685800" cy="666113"/>
          </a:xfrm>
          <a:custGeom>
            <a:rect b="b" l="l" r="r" t="t"/>
            <a:pathLst>
              <a:path extrusionOk="0" h="228" w="240">
                <a:moveTo>
                  <a:pt x="234" y="23"/>
                </a:moveTo>
                <a:cubicBezTo>
                  <a:pt x="231" y="19"/>
                  <a:pt x="227" y="18"/>
                  <a:pt x="222" y="18"/>
                </a:cubicBezTo>
                <a:cubicBezTo>
                  <a:pt x="170" y="18"/>
                  <a:pt x="170" y="18"/>
                  <a:pt x="170" y="18"/>
                </a:cubicBezTo>
                <a:cubicBezTo>
                  <a:pt x="170" y="8"/>
                  <a:pt x="170" y="8"/>
                  <a:pt x="170" y="8"/>
                </a:cubicBezTo>
                <a:cubicBezTo>
                  <a:pt x="170" y="3"/>
                  <a:pt x="166" y="0"/>
                  <a:pt x="162" y="0"/>
                </a:cubicBezTo>
                <a:cubicBezTo>
                  <a:pt x="157" y="0"/>
                  <a:pt x="154" y="3"/>
                  <a:pt x="154" y="8"/>
                </a:cubicBezTo>
                <a:cubicBezTo>
                  <a:pt x="154" y="18"/>
                  <a:pt x="154" y="18"/>
                  <a:pt x="154" y="18"/>
                </a:cubicBezTo>
                <a:cubicBezTo>
                  <a:pt x="85" y="18"/>
                  <a:pt x="85" y="18"/>
                  <a:pt x="85" y="18"/>
                </a:cubicBezTo>
                <a:cubicBezTo>
                  <a:pt x="85" y="8"/>
                  <a:pt x="85" y="8"/>
                  <a:pt x="85" y="8"/>
                </a:cubicBezTo>
                <a:cubicBezTo>
                  <a:pt x="85" y="3"/>
                  <a:pt x="82" y="0"/>
                  <a:pt x="77" y="0"/>
                </a:cubicBezTo>
                <a:cubicBezTo>
                  <a:pt x="73" y="0"/>
                  <a:pt x="69" y="3"/>
                  <a:pt x="69" y="8"/>
                </a:cubicBezTo>
                <a:cubicBezTo>
                  <a:pt x="69" y="18"/>
                  <a:pt x="69" y="18"/>
                  <a:pt x="69" y="18"/>
                </a:cubicBezTo>
                <a:cubicBezTo>
                  <a:pt x="17" y="18"/>
                  <a:pt x="17" y="18"/>
                  <a:pt x="17" y="18"/>
                </a:cubicBezTo>
                <a:cubicBezTo>
                  <a:pt x="13" y="18"/>
                  <a:pt x="8" y="19"/>
                  <a:pt x="5" y="23"/>
                </a:cubicBezTo>
                <a:cubicBezTo>
                  <a:pt x="1" y="26"/>
                  <a:pt x="0" y="30"/>
                  <a:pt x="0" y="35"/>
                </a:cubicBezTo>
                <a:cubicBezTo>
                  <a:pt x="0" y="210"/>
                  <a:pt x="0" y="210"/>
                  <a:pt x="0" y="210"/>
                </a:cubicBezTo>
                <a:cubicBezTo>
                  <a:pt x="0" y="215"/>
                  <a:pt x="1" y="219"/>
                  <a:pt x="5" y="223"/>
                </a:cubicBezTo>
                <a:cubicBezTo>
                  <a:pt x="8" y="226"/>
                  <a:pt x="13" y="228"/>
                  <a:pt x="17" y="228"/>
                </a:cubicBezTo>
                <a:cubicBezTo>
                  <a:pt x="222" y="228"/>
                  <a:pt x="222" y="228"/>
                  <a:pt x="222" y="228"/>
                </a:cubicBezTo>
                <a:cubicBezTo>
                  <a:pt x="227" y="228"/>
                  <a:pt x="231" y="226"/>
                  <a:pt x="234" y="223"/>
                </a:cubicBezTo>
                <a:cubicBezTo>
                  <a:pt x="238" y="219"/>
                  <a:pt x="240" y="215"/>
                  <a:pt x="240" y="210"/>
                </a:cubicBezTo>
                <a:cubicBezTo>
                  <a:pt x="240" y="35"/>
                  <a:pt x="240" y="35"/>
                  <a:pt x="240" y="35"/>
                </a:cubicBezTo>
                <a:cubicBezTo>
                  <a:pt x="240" y="30"/>
                  <a:pt x="238" y="26"/>
                  <a:pt x="234" y="23"/>
                </a:cubicBezTo>
                <a:close/>
                <a:moveTo>
                  <a:pt x="224" y="210"/>
                </a:moveTo>
                <a:cubicBezTo>
                  <a:pt x="224" y="211"/>
                  <a:pt x="223" y="212"/>
                  <a:pt x="222" y="212"/>
                </a:cubicBezTo>
                <a:cubicBezTo>
                  <a:pt x="17" y="212"/>
                  <a:pt x="17" y="212"/>
                  <a:pt x="17" y="212"/>
                </a:cubicBezTo>
                <a:cubicBezTo>
                  <a:pt x="17" y="212"/>
                  <a:pt x="16" y="211"/>
                  <a:pt x="16" y="210"/>
                </a:cubicBezTo>
                <a:cubicBezTo>
                  <a:pt x="16" y="92"/>
                  <a:pt x="16" y="92"/>
                  <a:pt x="16" y="92"/>
                </a:cubicBezTo>
                <a:cubicBezTo>
                  <a:pt x="224" y="92"/>
                  <a:pt x="224" y="92"/>
                  <a:pt x="224" y="92"/>
                </a:cubicBezTo>
                <a:lnTo>
                  <a:pt x="224" y="210"/>
                </a:lnTo>
                <a:close/>
                <a:moveTo>
                  <a:pt x="224" y="76"/>
                </a:moveTo>
                <a:cubicBezTo>
                  <a:pt x="16" y="76"/>
                  <a:pt x="16" y="76"/>
                  <a:pt x="16" y="76"/>
                </a:cubicBezTo>
                <a:cubicBezTo>
                  <a:pt x="16" y="35"/>
                  <a:pt x="16" y="35"/>
                  <a:pt x="16" y="35"/>
                </a:cubicBezTo>
                <a:cubicBezTo>
                  <a:pt x="16" y="34"/>
                  <a:pt x="16" y="34"/>
                  <a:pt x="17" y="34"/>
                </a:cubicBezTo>
                <a:cubicBezTo>
                  <a:pt x="69" y="34"/>
                  <a:pt x="69" y="34"/>
                  <a:pt x="69" y="34"/>
                </a:cubicBezTo>
                <a:cubicBezTo>
                  <a:pt x="69" y="37"/>
                  <a:pt x="69" y="37"/>
                  <a:pt x="69" y="37"/>
                </a:cubicBezTo>
                <a:cubicBezTo>
                  <a:pt x="69" y="42"/>
                  <a:pt x="73" y="45"/>
                  <a:pt x="77" y="45"/>
                </a:cubicBezTo>
                <a:cubicBezTo>
                  <a:pt x="82" y="45"/>
                  <a:pt x="85" y="42"/>
                  <a:pt x="85" y="37"/>
                </a:cubicBezTo>
                <a:cubicBezTo>
                  <a:pt x="85" y="34"/>
                  <a:pt x="85" y="34"/>
                  <a:pt x="85" y="34"/>
                </a:cubicBezTo>
                <a:cubicBezTo>
                  <a:pt x="154" y="34"/>
                  <a:pt x="154" y="34"/>
                  <a:pt x="154" y="34"/>
                </a:cubicBezTo>
                <a:cubicBezTo>
                  <a:pt x="154" y="37"/>
                  <a:pt x="154" y="37"/>
                  <a:pt x="154" y="37"/>
                </a:cubicBezTo>
                <a:cubicBezTo>
                  <a:pt x="154" y="42"/>
                  <a:pt x="157" y="45"/>
                  <a:pt x="162" y="45"/>
                </a:cubicBezTo>
                <a:cubicBezTo>
                  <a:pt x="166" y="45"/>
                  <a:pt x="170" y="42"/>
                  <a:pt x="170" y="37"/>
                </a:cubicBezTo>
                <a:cubicBezTo>
                  <a:pt x="170" y="34"/>
                  <a:pt x="170" y="34"/>
                  <a:pt x="170" y="34"/>
                </a:cubicBezTo>
                <a:cubicBezTo>
                  <a:pt x="222" y="34"/>
                  <a:pt x="222" y="34"/>
                  <a:pt x="222" y="34"/>
                </a:cubicBezTo>
                <a:cubicBezTo>
                  <a:pt x="223" y="34"/>
                  <a:pt x="224" y="34"/>
                  <a:pt x="224" y="35"/>
                </a:cubicBezTo>
                <a:lnTo>
                  <a:pt x="224" y="76"/>
                </a:lnTo>
                <a:close/>
                <a:moveTo>
                  <a:pt x="86" y="140"/>
                </a:moveTo>
                <a:cubicBezTo>
                  <a:pt x="183" y="140"/>
                  <a:pt x="183" y="140"/>
                  <a:pt x="183" y="140"/>
                </a:cubicBezTo>
                <a:cubicBezTo>
                  <a:pt x="187" y="140"/>
                  <a:pt x="191" y="136"/>
                  <a:pt x="191" y="132"/>
                </a:cubicBezTo>
                <a:cubicBezTo>
                  <a:pt x="191" y="127"/>
                  <a:pt x="187" y="124"/>
                  <a:pt x="183" y="124"/>
                </a:cubicBezTo>
                <a:cubicBezTo>
                  <a:pt x="86" y="124"/>
                  <a:pt x="86" y="124"/>
                  <a:pt x="86" y="124"/>
                </a:cubicBezTo>
                <a:cubicBezTo>
                  <a:pt x="81" y="124"/>
                  <a:pt x="78" y="127"/>
                  <a:pt x="78" y="132"/>
                </a:cubicBezTo>
                <a:cubicBezTo>
                  <a:pt x="78" y="136"/>
                  <a:pt x="81" y="140"/>
                  <a:pt x="86" y="140"/>
                </a:cubicBezTo>
                <a:close/>
                <a:moveTo>
                  <a:pt x="86" y="179"/>
                </a:moveTo>
                <a:cubicBezTo>
                  <a:pt x="183" y="179"/>
                  <a:pt x="183" y="179"/>
                  <a:pt x="183" y="179"/>
                </a:cubicBezTo>
                <a:cubicBezTo>
                  <a:pt x="187" y="179"/>
                  <a:pt x="191" y="175"/>
                  <a:pt x="191" y="171"/>
                </a:cubicBezTo>
                <a:cubicBezTo>
                  <a:pt x="191" y="166"/>
                  <a:pt x="187" y="162"/>
                  <a:pt x="183" y="162"/>
                </a:cubicBezTo>
                <a:cubicBezTo>
                  <a:pt x="86" y="162"/>
                  <a:pt x="86" y="162"/>
                  <a:pt x="86" y="162"/>
                </a:cubicBezTo>
                <a:cubicBezTo>
                  <a:pt x="81" y="162"/>
                  <a:pt x="78" y="166"/>
                  <a:pt x="78" y="171"/>
                </a:cubicBezTo>
                <a:cubicBezTo>
                  <a:pt x="78" y="175"/>
                  <a:pt x="81" y="179"/>
                  <a:pt x="86" y="179"/>
                </a:cubicBezTo>
                <a:close/>
                <a:moveTo>
                  <a:pt x="65" y="124"/>
                </a:moveTo>
                <a:cubicBezTo>
                  <a:pt x="49" y="124"/>
                  <a:pt x="49" y="124"/>
                  <a:pt x="49" y="124"/>
                </a:cubicBezTo>
                <a:cubicBezTo>
                  <a:pt x="49" y="140"/>
                  <a:pt x="49" y="140"/>
                  <a:pt x="49" y="140"/>
                </a:cubicBezTo>
                <a:cubicBezTo>
                  <a:pt x="65" y="140"/>
                  <a:pt x="65" y="140"/>
                  <a:pt x="65" y="140"/>
                </a:cubicBezTo>
                <a:lnTo>
                  <a:pt x="65" y="124"/>
                </a:lnTo>
                <a:close/>
                <a:moveTo>
                  <a:pt x="65" y="162"/>
                </a:moveTo>
                <a:cubicBezTo>
                  <a:pt x="49" y="162"/>
                  <a:pt x="49" y="162"/>
                  <a:pt x="49" y="162"/>
                </a:cubicBezTo>
                <a:cubicBezTo>
                  <a:pt x="49" y="179"/>
                  <a:pt x="49" y="179"/>
                  <a:pt x="49" y="179"/>
                </a:cubicBezTo>
                <a:cubicBezTo>
                  <a:pt x="65" y="179"/>
                  <a:pt x="65" y="179"/>
                  <a:pt x="65" y="179"/>
                </a:cubicBezTo>
                <a:lnTo>
                  <a:pt x="65" y="162"/>
                </a:lnTo>
                <a:close/>
              </a:path>
            </a:pathLst>
          </a:custGeom>
          <a:solidFill>
            <a:srgbClr val="454D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43" name="Google Shape;143;p17"/>
          <p:cNvGrpSpPr/>
          <p:nvPr/>
        </p:nvGrpSpPr>
        <p:grpSpPr>
          <a:xfrm>
            <a:off x="2185918" y="3388320"/>
            <a:ext cx="13787683" cy="4199879"/>
            <a:chOff x="729386" y="3057977"/>
            <a:chExt cx="14876374" cy="4531506"/>
          </a:xfrm>
        </p:grpSpPr>
        <p:sp>
          <p:nvSpPr>
            <p:cNvPr id="144" name="Google Shape;144;p17"/>
            <p:cNvSpPr/>
            <p:nvPr/>
          </p:nvSpPr>
          <p:spPr>
            <a:xfrm>
              <a:off x="4207430" y="3086549"/>
              <a:ext cx="4476459" cy="4500302"/>
            </a:xfrm>
            <a:prstGeom prst="blockArc">
              <a:avLst>
                <a:gd fmla="val 10800000" name="adj1"/>
                <a:gd fmla="val 21562602" name="adj2"/>
                <a:gd fmla="val 22626" name="adj3"/>
              </a:avLst>
            </a:prstGeom>
            <a:solidFill>
              <a:srgbClr val="D4D5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17"/>
            <p:cNvSpPr/>
            <p:nvPr/>
          </p:nvSpPr>
          <p:spPr>
            <a:xfrm flipH="1" rot="10800000">
              <a:off x="729386" y="3057977"/>
              <a:ext cx="4476459" cy="4500302"/>
            </a:xfrm>
            <a:prstGeom prst="blockArc">
              <a:avLst>
                <a:gd fmla="val 10800000" name="adj1"/>
                <a:gd fmla="val 21562602" name="adj2"/>
                <a:gd fmla="val 22626" name="adj3"/>
              </a:avLst>
            </a:prstGeom>
            <a:solidFill>
              <a:srgbClr val="454D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17"/>
            <p:cNvSpPr/>
            <p:nvPr/>
          </p:nvSpPr>
          <p:spPr>
            <a:xfrm flipH="1" rot="10800000">
              <a:off x="7670234" y="3065329"/>
              <a:ext cx="4476459" cy="4500302"/>
            </a:xfrm>
            <a:prstGeom prst="blockArc">
              <a:avLst>
                <a:gd fmla="val 10800000" name="adj1"/>
                <a:gd fmla="val 21562602" name="adj2"/>
                <a:gd fmla="val 22626" name="adj3"/>
              </a:avLst>
            </a:prstGeom>
            <a:solidFill>
              <a:srgbClr val="454D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17"/>
            <p:cNvSpPr/>
            <p:nvPr/>
          </p:nvSpPr>
          <p:spPr>
            <a:xfrm>
              <a:off x="11129301" y="3089181"/>
              <a:ext cx="4476459" cy="4500302"/>
            </a:xfrm>
            <a:prstGeom prst="blockArc">
              <a:avLst>
                <a:gd fmla="val 10800000" name="adj1"/>
                <a:gd fmla="val 21562602" name="adj2"/>
                <a:gd fmla="val 22626" name="adj3"/>
              </a:avLst>
            </a:prstGeom>
            <a:solidFill>
              <a:srgbClr val="DFE0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17"/>
            <p:cNvSpPr txBox="1"/>
            <p:nvPr/>
          </p:nvSpPr>
          <p:spPr>
            <a:xfrm>
              <a:off x="861470" y="5332854"/>
              <a:ext cx="870069" cy="7078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Poppins"/>
                  <a:ea typeface="Poppins"/>
                  <a:cs typeface="Poppins"/>
                  <a:sym typeface="Poppins"/>
                </a:rPr>
                <a:t>01</a:t>
              </a:r>
              <a:endParaRPr/>
            </a:p>
          </p:txBody>
        </p:sp>
        <p:sp>
          <p:nvSpPr>
            <p:cNvPr id="149" name="Google Shape;149;p17"/>
            <p:cNvSpPr txBox="1"/>
            <p:nvPr/>
          </p:nvSpPr>
          <p:spPr>
            <a:xfrm>
              <a:off x="4331894" y="4602958"/>
              <a:ext cx="870069" cy="7078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454DD8"/>
                  </a:solidFill>
                  <a:latin typeface="Poppins"/>
                  <a:ea typeface="Poppins"/>
                  <a:cs typeface="Poppins"/>
                  <a:sym typeface="Poppins"/>
                </a:rPr>
                <a:t>02</a:t>
              </a:r>
              <a:endParaRPr/>
            </a:p>
          </p:txBody>
        </p:sp>
        <p:sp>
          <p:nvSpPr>
            <p:cNvPr id="150" name="Google Shape;150;p17"/>
            <p:cNvSpPr txBox="1"/>
            <p:nvPr/>
          </p:nvSpPr>
          <p:spPr>
            <a:xfrm>
              <a:off x="7835226" y="5310798"/>
              <a:ext cx="870069" cy="7078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Poppins"/>
                  <a:ea typeface="Poppins"/>
                  <a:cs typeface="Poppins"/>
                  <a:sym typeface="Poppins"/>
                </a:rPr>
                <a:t>03</a:t>
              </a:r>
              <a:endParaRPr/>
            </a:p>
          </p:txBody>
        </p:sp>
        <p:sp>
          <p:nvSpPr>
            <p:cNvPr id="151" name="Google Shape;151;p17"/>
            <p:cNvSpPr txBox="1"/>
            <p:nvPr/>
          </p:nvSpPr>
          <p:spPr>
            <a:xfrm>
              <a:off x="11316218" y="4602273"/>
              <a:ext cx="870069" cy="7078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454DD8"/>
                  </a:solidFill>
                  <a:latin typeface="Poppins"/>
                  <a:ea typeface="Poppins"/>
                  <a:cs typeface="Poppins"/>
                  <a:sym typeface="Poppins"/>
                </a:rPr>
                <a:t>04</a:t>
              </a:r>
              <a:endParaRPr/>
            </a:p>
          </p:txBody>
        </p:sp>
      </p:grpSp>
      <p:sp>
        <p:nvSpPr>
          <p:cNvPr id="152" name="Google Shape;152;p17"/>
          <p:cNvSpPr txBox="1"/>
          <p:nvPr/>
        </p:nvSpPr>
        <p:spPr>
          <a:xfrm>
            <a:off x="5492012" y="8655050"/>
            <a:ext cx="7247219" cy="61555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4000">
                <a:solidFill>
                  <a:srgbClr val="454DD8"/>
                </a:solidFill>
                <a:latin typeface="Poppins"/>
                <a:ea typeface="Poppins"/>
                <a:cs typeface="Poppins"/>
                <a:sym typeface="Poppins"/>
              </a:rPr>
              <a:t>The Project Process </a:t>
            </a:r>
            <a:endParaRPr/>
          </a:p>
        </p:txBody>
      </p:sp>
      <p:sp>
        <p:nvSpPr>
          <p:cNvPr id="153" name="Google Shape;153;p17"/>
          <p:cNvSpPr/>
          <p:nvPr/>
        </p:nvSpPr>
        <p:spPr>
          <a:xfrm>
            <a:off x="1957705" y="2859292"/>
            <a:ext cx="575953" cy="766088"/>
          </a:xfrm>
          <a:custGeom>
            <a:rect b="b" l="l" r="r" t="t"/>
            <a:pathLst>
              <a:path extrusionOk="0" h="240" w="184">
                <a:moveTo>
                  <a:pt x="173" y="0"/>
                </a:moveTo>
                <a:cubicBezTo>
                  <a:pt x="11" y="0"/>
                  <a:pt x="11" y="0"/>
                  <a:pt x="11" y="0"/>
                </a:cubicBezTo>
                <a:cubicBezTo>
                  <a:pt x="5" y="0"/>
                  <a:pt x="0" y="5"/>
                  <a:pt x="0" y="11"/>
                </a:cubicBezTo>
                <a:cubicBezTo>
                  <a:pt x="0" y="229"/>
                  <a:pt x="0" y="229"/>
                  <a:pt x="0" y="229"/>
                </a:cubicBezTo>
                <a:cubicBezTo>
                  <a:pt x="0" y="236"/>
                  <a:pt x="5" y="240"/>
                  <a:pt x="11" y="240"/>
                </a:cubicBezTo>
                <a:cubicBezTo>
                  <a:pt x="173" y="240"/>
                  <a:pt x="173" y="240"/>
                  <a:pt x="173" y="240"/>
                </a:cubicBezTo>
                <a:cubicBezTo>
                  <a:pt x="179" y="240"/>
                  <a:pt x="184" y="236"/>
                  <a:pt x="184" y="229"/>
                </a:cubicBezTo>
                <a:cubicBezTo>
                  <a:pt x="184" y="11"/>
                  <a:pt x="184" y="11"/>
                  <a:pt x="184" y="11"/>
                </a:cubicBezTo>
                <a:cubicBezTo>
                  <a:pt x="184" y="5"/>
                  <a:pt x="179" y="0"/>
                  <a:pt x="173" y="0"/>
                </a:cubicBezTo>
                <a:close/>
                <a:moveTo>
                  <a:pt x="162" y="219"/>
                </a:moveTo>
                <a:cubicBezTo>
                  <a:pt x="22" y="219"/>
                  <a:pt x="22" y="219"/>
                  <a:pt x="22" y="219"/>
                </a:cubicBezTo>
                <a:cubicBezTo>
                  <a:pt x="22" y="77"/>
                  <a:pt x="22" y="77"/>
                  <a:pt x="22" y="77"/>
                </a:cubicBezTo>
                <a:cubicBezTo>
                  <a:pt x="162" y="77"/>
                  <a:pt x="162" y="77"/>
                  <a:pt x="162" y="77"/>
                </a:cubicBezTo>
                <a:lnTo>
                  <a:pt x="162" y="219"/>
                </a:lnTo>
                <a:close/>
                <a:moveTo>
                  <a:pt x="162" y="55"/>
                </a:moveTo>
                <a:cubicBezTo>
                  <a:pt x="22" y="55"/>
                  <a:pt x="22" y="55"/>
                  <a:pt x="22" y="55"/>
                </a:cubicBezTo>
                <a:cubicBezTo>
                  <a:pt x="22" y="22"/>
                  <a:pt x="22" y="22"/>
                  <a:pt x="22" y="22"/>
                </a:cubicBezTo>
                <a:cubicBezTo>
                  <a:pt x="162" y="22"/>
                  <a:pt x="162" y="22"/>
                  <a:pt x="162" y="22"/>
                </a:cubicBezTo>
                <a:lnTo>
                  <a:pt x="162" y="55"/>
                </a:lnTo>
                <a:close/>
                <a:moveTo>
                  <a:pt x="48" y="125"/>
                </a:moveTo>
                <a:cubicBezTo>
                  <a:pt x="66" y="125"/>
                  <a:pt x="66" y="125"/>
                  <a:pt x="66" y="125"/>
                </a:cubicBezTo>
                <a:cubicBezTo>
                  <a:pt x="69" y="125"/>
                  <a:pt x="71" y="123"/>
                  <a:pt x="71" y="121"/>
                </a:cubicBezTo>
                <a:cubicBezTo>
                  <a:pt x="71" y="102"/>
                  <a:pt x="71" y="102"/>
                  <a:pt x="71" y="102"/>
                </a:cubicBezTo>
                <a:cubicBezTo>
                  <a:pt x="71" y="100"/>
                  <a:pt x="69" y="98"/>
                  <a:pt x="66" y="98"/>
                </a:cubicBezTo>
                <a:cubicBezTo>
                  <a:pt x="48" y="98"/>
                  <a:pt x="48" y="98"/>
                  <a:pt x="48" y="98"/>
                </a:cubicBezTo>
                <a:cubicBezTo>
                  <a:pt x="45" y="98"/>
                  <a:pt x="43" y="100"/>
                  <a:pt x="43" y="102"/>
                </a:cubicBezTo>
                <a:cubicBezTo>
                  <a:pt x="43" y="121"/>
                  <a:pt x="43" y="121"/>
                  <a:pt x="43" y="121"/>
                </a:cubicBezTo>
                <a:cubicBezTo>
                  <a:pt x="43" y="123"/>
                  <a:pt x="45" y="125"/>
                  <a:pt x="48" y="125"/>
                </a:cubicBezTo>
                <a:close/>
                <a:moveTo>
                  <a:pt x="83" y="125"/>
                </a:moveTo>
                <a:cubicBezTo>
                  <a:pt x="101" y="125"/>
                  <a:pt x="101" y="125"/>
                  <a:pt x="101" y="125"/>
                </a:cubicBezTo>
                <a:cubicBezTo>
                  <a:pt x="104" y="125"/>
                  <a:pt x="106" y="123"/>
                  <a:pt x="106" y="121"/>
                </a:cubicBezTo>
                <a:cubicBezTo>
                  <a:pt x="106" y="102"/>
                  <a:pt x="106" y="102"/>
                  <a:pt x="106" y="102"/>
                </a:cubicBezTo>
                <a:cubicBezTo>
                  <a:pt x="106" y="100"/>
                  <a:pt x="104" y="98"/>
                  <a:pt x="101" y="98"/>
                </a:cubicBezTo>
                <a:cubicBezTo>
                  <a:pt x="83" y="98"/>
                  <a:pt x="83" y="98"/>
                  <a:pt x="83" y="98"/>
                </a:cubicBezTo>
                <a:cubicBezTo>
                  <a:pt x="80" y="98"/>
                  <a:pt x="78" y="100"/>
                  <a:pt x="78" y="102"/>
                </a:cubicBezTo>
                <a:cubicBezTo>
                  <a:pt x="78" y="121"/>
                  <a:pt x="78" y="121"/>
                  <a:pt x="78" y="121"/>
                </a:cubicBezTo>
                <a:cubicBezTo>
                  <a:pt x="78" y="123"/>
                  <a:pt x="80" y="125"/>
                  <a:pt x="83" y="125"/>
                </a:cubicBezTo>
                <a:close/>
                <a:moveTo>
                  <a:pt x="118" y="125"/>
                </a:moveTo>
                <a:cubicBezTo>
                  <a:pt x="136" y="125"/>
                  <a:pt x="136" y="125"/>
                  <a:pt x="136" y="125"/>
                </a:cubicBezTo>
                <a:cubicBezTo>
                  <a:pt x="139" y="125"/>
                  <a:pt x="141" y="123"/>
                  <a:pt x="141" y="121"/>
                </a:cubicBezTo>
                <a:cubicBezTo>
                  <a:pt x="141" y="102"/>
                  <a:pt x="141" y="102"/>
                  <a:pt x="141" y="102"/>
                </a:cubicBezTo>
                <a:cubicBezTo>
                  <a:pt x="141" y="100"/>
                  <a:pt x="139" y="98"/>
                  <a:pt x="136" y="98"/>
                </a:cubicBezTo>
                <a:cubicBezTo>
                  <a:pt x="118" y="98"/>
                  <a:pt x="118" y="98"/>
                  <a:pt x="118" y="98"/>
                </a:cubicBezTo>
                <a:cubicBezTo>
                  <a:pt x="115" y="98"/>
                  <a:pt x="113" y="100"/>
                  <a:pt x="113" y="102"/>
                </a:cubicBezTo>
                <a:cubicBezTo>
                  <a:pt x="113" y="121"/>
                  <a:pt x="113" y="121"/>
                  <a:pt x="113" y="121"/>
                </a:cubicBezTo>
                <a:cubicBezTo>
                  <a:pt x="113" y="123"/>
                  <a:pt x="115" y="125"/>
                  <a:pt x="118" y="125"/>
                </a:cubicBezTo>
                <a:close/>
                <a:moveTo>
                  <a:pt x="48" y="161"/>
                </a:moveTo>
                <a:cubicBezTo>
                  <a:pt x="66" y="161"/>
                  <a:pt x="66" y="161"/>
                  <a:pt x="66" y="161"/>
                </a:cubicBezTo>
                <a:cubicBezTo>
                  <a:pt x="69" y="161"/>
                  <a:pt x="71" y="159"/>
                  <a:pt x="71" y="157"/>
                </a:cubicBezTo>
                <a:cubicBezTo>
                  <a:pt x="71" y="138"/>
                  <a:pt x="71" y="138"/>
                  <a:pt x="71" y="138"/>
                </a:cubicBezTo>
                <a:cubicBezTo>
                  <a:pt x="71" y="136"/>
                  <a:pt x="69" y="134"/>
                  <a:pt x="66" y="134"/>
                </a:cubicBezTo>
                <a:cubicBezTo>
                  <a:pt x="48" y="134"/>
                  <a:pt x="48" y="134"/>
                  <a:pt x="48" y="134"/>
                </a:cubicBezTo>
                <a:cubicBezTo>
                  <a:pt x="45" y="134"/>
                  <a:pt x="43" y="136"/>
                  <a:pt x="43" y="138"/>
                </a:cubicBezTo>
                <a:cubicBezTo>
                  <a:pt x="43" y="157"/>
                  <a:pt x="43" y="157"/>
                  <a:pt x="43" y="157"/>
                </a:cubicBezTo>
                <a:cubicBezTo>
                  <a:pt x="43" y="159"/>
                  <a:pt x="45" y="161"/>
                  <a:pt x="48" y="161"/>
                </a:cubicBezTo>
                <a:close/>
                <a:moveTo>
                  <a:pt x="83" y="161"/>
                </a:moveTo>
                <a:cubicBezTo>
                  <a:pt x="101" y="161"/>
                  <a:pt x="101" y="161"/>
                  <a:pt x="101" y="161"/>
                </a:cubicBezTo>
                <a:cubicBezTo>
                  <a:pt x="104" y="161"/>
                  <a:pt x="106" y="159"/>
                  <a:pt x="106" y="157"/>
                </a:cubicBezTo>
                <a:cubicBezTo>
                  <a:pt x="106" y="138"/>
                  <a:pt x="106" y="138"/>
                  <a:pt x="106" y="138"/>
                </a:cubicBezTo>
                <a:cubicBezTo>
                  <a:pt x="106" y="136"/>
                  <a:pt x="104" y="134"/>
                  <a:pt x="101" y="134"/>
                </a:cubicBezTo>
                <a:cubicBezTo>
                  <a:pt x="83" y="134"/>
                  <a:pt x="83" y="134"/>
                  <a:pt x="83" y="134"/>
                </a:cubicBezTo>
                <a:cubicBezTo>
                  <a:pt x="80" y="134"/>
                  <a:pt x="78" y="136"/>
                  <a:pt x="78" y="138"/>
                </a:cubicBezTo>
                <a:cubicBezTo>
                  <a:pt x="78" y="157"/>
                  <a:pt x="78" y="157"/>
                  <a:pt x="78" y="157"/>
                </a:cubicBezTo>
                <a:cubicBezTo>
                  <a:pt x="78" y="159"/>
                  <a:pt x="80" y="161"/>
                  <a:pt x="83" y="161"/>
                </a:cubicBezTo>
                <a:close/>
                <a:moveTo>
                  <a:pt x="48" y="198"/>
                </a:moveTo>
                <a:cubicBezTo>
                  <a:pt x="66" y="198"/>
                  <a:pt x="66" y="198"/>
                  <a:pt x="66" y="198"/>
                </a:cubicBezTo>
                <a:cubicBezTo>
                  <a:pt x="69" y="198"/>
                  <a:pt x="71" y="196"/>
                  <a:pt x="71" y="193"/>
                </a:cubicBezTo>
                <a:cubicBezTo>
                  <a:pt x="71" y="175"/>
                  <a:pt x="71" y="175"/>
                  <a:pt x="71" y="175"/>
                </a:cubicBezTo>
                <a:cubicBezTo>
                  <a:pt x="71" y="172"/>
                  <a:pt x="69" y="170"/>
                  <a:pt x="66" y="170"/>
                </a:cubicBezTo>
                <a:cubicBezTo>
                  <a:pt x="48" y="170"/>
                  <a:pt x="48" y="170"/>
                  <a:pt x="48" y="170"/>
                </a:cubicBezTo>
                <a:cubicBezTo>
                  <a:pt x="45" y="170"/>
                  <a:pt x="43" y="172"/>
                  <a:pt x="43" y="175"/>
                </a:cubicBezTo>
                <a:cubicBezTo>
                  <a:pt x="43" y="193"/>
                  <a:pt x="43" y="193"/>
                  <a:pt x="43" y="193"/>
                </a:cubicBezTo>
                <a:cubicBezTo>
                  <a:pt x="43" y="196"/>
                  <a:pt x="45" y="198"/>
                  <a:pt x="48" y="198"/>
                </a:cubicBezTo>
                <a:close/>
                <a:moveTo>
                  <a:pt x="83" y="198"/>
                </a:moveTo>
                <a:cubicBezTo>
                  <a:pt x="101" y="198"/>
                  <a:pt x="101" y="198"/>
                  <a:pt x="101" y="198"/>
                </a:cubicBezTo>
                <a:cubicBezTo>
                  <a:pt x="104" y="198"/>
                  <a:pt x="106" y="196"/>
                  <a:pt x="106" y="193"/>
                </a:cubicBezTo>
                <a:cubicBezTo>
                  <a:pt x="106" y="175"/>
                  <a:pt x="106" y="175"/>
                  <a:pt x="106" y="175"/>
                </a:cubicBezTo>
                <a:cubicBezTo>
                  <a:pt x="106" y="172"/>
                  <a:pt x="104" y="170"/>
                  <a:pt x="101" y="170"/>
                </a:cubicBezTo>
                <a:cubicBezTo>
                  <a:pt x="83" y="170"/>
                  <a:pt x="83" y="170"/>
                  <a:pt x="83" y="170"/>
                </a:cubicBezTo>
                <a:cubicBezTo>
                  <a:pt x="80" y="170"/>
                  <a:pt x="78" y="172"/>
                  <a:pt x="78" y="175"/>
                </a:cubicBezTo>
                <a:cubicBezTo>
                  <a:pt x="78" y="193"/>
                  <a:pt x="78" y="193"/>
                  <a:pt x="78" y="193"/>
                </a:cubicBezTo>
                <a:cubicBezTo>
                  <a:pt x="78" y="196"/>
                  <a:pt x="80" y="198"/>
                  <a:pt x="83" y="198"/>
                </a:cubicBezTo>
                <a:close/>
                <a:moveTo>
                  <a:pt x="118" y="198"/>
                </a:moveTo>
                <a:cubicBezTo>
                  <a:pt x="136" y="198"/>
                  <a:pt x="136" y="198"/>
                  <a:pt x="136" y="198"/>
                </a:cubicBezTo>
                <a:cubicBezTo>
                  <a:pt x="139" y="198"/>
                  <a:pt x="141" y="196"/>
                  <a:pt x="141" y="193"/>
                </a:cubicBezTo>
                <a:cubicBezTo>
                  <a:pt x="141" y="138"/>
                  <a:pt x="141" y="138"/>
                  <a:pt x="141" y="138"/>
                </a:cubicBezTo>
                <a:cubicBezTo>
                  <a:pt x="141" y="136"/>
                  <a:pt x="139" y="134"/>
                  <a:pt x="136" y="134"/>
                </a:cubicBezTo>
                <a:cubicBezTo>
                  <a:pt x="118" y="134"/>
                  <a:pt x="118" y="134"/>
                  <a:pt x="118" y="134"/>
                </a:cubicBezTo>
                <a:cubicBezTo>
                  <a:pt x="115" y="134"/>
                  <a:pt x="113" y="136"/>
                  <a:pt x="113" y="138"/>
                </a:cubicBezTo>
                <a:cubicBezTo>
                  <a:pt x="113" y="193"/>
                  <a:pt x="113" y="193"/>
                  <a:pt x="113" y="193"/>
                </a:cubicBezTo>
                <a:cubicBezTo>
                  <a:pt x="113" y="196"/>
                  <a:pt x="115" y="198"/>
                  <a:pt x="118" y="198"/>
                </a:cubicBezTo>
                <a:close/>
              </a:path>
            </a:pathLst>
          </a:custGeom>
          <a:solidFill>
            <a:srgbClr val="454D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17"/>
          <p:cNvSpPr/>
          <p:nvPr/>
        </p:nvSpPr>
        <p:spPr>
          <a:xfrm>
            <a:off x="6777928" y="5275084"/>
            <a:ext cx="805656" cy="729963"/>
          </a:xfrm>
          <a:custGeom>
            <a:rect b="b" l="l" r="r" t="t"/>
            <a:pathLst>
              <a:path extrusionOk="0" h="240" w="260">
                <a:moveTo>
                  <a:pt x="259" y="101"/>
                </a:moveTo>
                <a:cubicBezTo>
                  <a:pt x="259" y="100"/>
                  <a:pt x="257" y="98"/>
                  <a:pt x="255" y="98"/>
                </a:cubicBezTo>
                <a:cubicBezTo>
                  <a:pt x="238" y="98"/>
                  <a:pt x="238" y="98"/>
                  <a:pt x="238" y="98"/>
                </a:cubicBezTo>
                <a:cubicBezTo>
                  <a:pt x="228" y="43"/>
                  <a:pt x="179" y="0"/>
                  <a:pt x="120" y="0"/>
                </a:cubicBezTo>
                <a:cubicBezTo>
                  <a:pt x="54" y="0"/>
                  <a:pt x="0" y="54"/>
                  <a:pt x="0" y="120"/>
                </a:cubicBezTo>
                <a:cubicBezTo>
                  <a:pt x="0" y="186"/>
                  <a:pt x="54" y="240"/>
                  <a:pt x="120" y="240"/>
                </a:cubicBezTo>
                <a:cubicBezTo>
                  <a:pt x="163" y="240"/>
                  <a:pt x="203" y="217"/>
                  <a:pt x="224" y="180"/>
                </a:cubicBezTo>
                <a:cubicBezTo>
                  <a:pt x="227" y="175"/>
                  <a:pt x="226" y="168"/>
                  <a:pt x="220" y="165"/>
                </a:cubicBezTo>
                <a:cubicBezTo>
                  <a:pt x="215" y="162"/>
                  <a:pt x="208" y="164"/>
                  <a:pt x="205" y="169"/>
                </a:cubicBezTo>
                <a:cubicBezTo>
                  <a:pt x="188" y="200"/>
                  <a:pt x="155" y="218"/>
                  <a:pt x="120" y="218"/>
                </a:cubicBezTo>
                <a:cubicBezTo>
                  <a:pt x="66" y="218"/>
                  <a:pt x="22" y="174"/>
                  <a:pt x="22" y="120"/>
                </a:cubicBezTo>
                <a:cubicBezTo>
                  <a:pt x="22" y="66"/>
                  <a:pt x="66" y="22"/>
                  <a:pt x="120" y="22"/>
                </a:cubicBezTo>
                <a:cubicBezTo>
                  <a:pt x="167" y="22"/>
                  <a:pt x="206" y="55"/>
                  <a:pt x="216" y="98"/>
                </a:cubicBezTo>
                <a:cubicBezTo>
                  <a:pt x="200" y="98"/>
                  <a:pt x="200" y="98"/>
                  <a:pt x="200" y="98"/>
                </a:cubicBezTo>
                <a:cubicBezTo>
                  <a:pt x="198" y="98"/>
                  <a:pt x="196" y="100"/>
                  <a:pt x="195" y="101"/>
                </a:cubicBezTo>
                <a:cubicBezTo>
                  <a:pt x="194" y="103"/>
                  <a:pt x="194" y="106"/>
                  <a:pt x="196" y="107"/>
                </a:cubicBezTo>
                <a:cubicBezTo>
                  <a:pt x="223" y="140"/>
                  <a:pt x="223" y="140"/>
                  <a:pt x="223" y="140"/>
                </a:cubicBezTo>
                <a:cubicBezTo>
                  <a:pt x="224" y="141"/>
                  <a:pt x="226" y="142"/>
                  <a:pt x="227" y="142"/>
                </a:cubicBezTo>
                <a:cubicBezTo>
                  <a:pt x="229" y="142"/>
                  <a:pt x="230" y="141"/>
                  <a:pt x="231" y="140"/>
                </a:cubicBezTo>
                <a:cubicBezTo>
                  <a:pt x="259" y="107"/>
                  <a:pt x="259" y="107"/>
                  <a:pt x="259" y="107"/>
                </a:cubicBezTo>
                <a:cubicBezTo>
                  <a:pt x="260" y="106"/>
                  <a:pt x="260" y="103"/>
                  <a:pt x="259" y="101"/>
                </a:cubicBezTo>
                <a:close/>
                <a:moveTo>
                  <a:pt x="120" y="27"/>
                </a:moveTo>
                <a:cubicBezTo>
                  <a:pt x="114" y="27"/>
                  <a:pt x="109" y="32"/>
                  <a:pt x="109" y="38"/>
                </a:cubicBezTo>
                <a:cubicBezTo>
                  <a:pt x="109" y="104"/>
                  <a:pt x="109" y="104"/>
                  <a:pt x="109" y="104"/>
                </a:cubicBezTo>
                <a:cubicBezTo>
                  <a:pt x="104" y="108"/>
                  <a:pt x="101" y="114"/>
                  <a:pt x="101" y="120"/>
                </a:cubicBezTo>
                <a:cubicBezTo>
                  <a:pt x="101" y="131"/>
                  <a:pt x="110" y="139"/>
                  <a:pt x="120" y="139"/>
                </a:cubicBezTo>
                <a:cubicBezTo>
                  <a:pt x="123" y="139"/>
                  <a:pt x="126" y="139"/>
                  <a:pt x="128" y="137"/>
                </a:cubicBezTo>
                <a:cubicBezTo>
                  <a:pt x="166" y="159"/>
                  <a:pt x="166" y="159"/>
                  <a:pt x="166" y="159"/>
                </a:cubicBezTo>
                <a:cubicBezTo>
                  <a:pt x="168" y="160"/>
                  <a:pt x="170" y="161"/>
                  <a:pt x="172" y="161"/>
                </a:cubicBezTo>
                <a:cubicBezTo>
                  <a:pt x="175" y="161"/>
                  <a:pt x="179" y="159"/>
                  <a:pt x="181" y="155"/>
                </a:cubicBezTo>
                <a:cubicBezTo>
                  <a:pt x="184" y="150"/>
                  <a:pt x="182" y="143"/>
                  <a:pt x="177" y="140"/>
                </a:cubicBezTo>
                <a:cubicBezTo>
                  <a:pt x="139" y="118"/>
                  <a:pt x="139" y="118"/>
                  <a:pt x="139" y="118"/>
                </a:cubicBezTo>
                <a:cubicBezTo>
                  <a:pt x="139" y="113"/>
                  <a:pt x="136" y="108"/>
                  <a:pt x="131" y="105"/>
                </a:cubicBezTo>
                <a:cubicBezTo>
                  <a:pt x="131" y="38"/>
                  <a:pt x="131" y="38"/>
                  <a:pt x="131" y="38"/>
                </a:cubicBezTo>
                <a:cubicBezTo>
                  <a:pt x="131" y="32"/>
                  <a:pt x="126" y="27"/>
                  <a:pt x="120" y="27"/>
                </a:cubicBezTo>
                <a:close/>
                <a:moveTo>
                  <a:pt x="120" y="128"/>
                </a:moveTo>
                <a:cubicBezTo>
                  <a:pt x="116" y="128"/>
                  <a:pt x="112" y="125"/>
                  <a:pt x="112" y="120"/>
                </a:cubicBezTo>
                <a:cubicBezTo>
                  <a:pt x="112" y="116"/>
                  <a:pt x="116" y="112"/>
                  <a:pt x="120" y="112"/>
                </a:cubicBezTo>
                <a:cubicBezTo>
                  <a:pt x="125" y="112"/>
                  <a:pt x="128" y="116"/>
                  <a:pt x="128" y="120"/>
                </a:cubicBezTo>
                <a:cubicBezTo>
                  <a:pt x="128" y="125"/>
                  <a:pt x="125" y="128"/>
                  <a:pt x="120" y="128"/>
                </a:cubicBezTo>
                <a:close/>
              </a:path>
            </a:pathLst>
          </a:custGeom>
          <a:solidFill>
            <a:srgbClr val="454D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 name="Google Shape;155;p17"/>
          <p:cNvSpPr/>
          <p:nvPr/>
        </p:nvSpPr>
        <p:spPr>
          <a:xfrm>
            <a:off x="9909688" y="3373028"/>
            <a:ext cx="605477" cy="756564"/>
          </a:xfrm>
          <a:custGeom>
            <a:rect b="b" l="l" r="r" t="t"/>
            <a:pathLst>
              <a:path extrusionOk="0" h="240" w="229">
                <a:moveTo>
                  <a:pt x="26" y="197"/>
                </a:moveTo>
                <a:cubicBezTo>
                  <a:pt x="26" y="26"/>
                  <a:pt x="26" y="26"/>
                  <a:pt x="26" y="26"/>
                </a:cubicBezTo>
                <a:cubicBezTo>
                  <a:pt x="162" y="26"/>
                  <a:pt x="162" y="26"/>
                  <a:pt x="162" y="26"/>
                </a:cubicBezTo>
                <a:cubicBezTo>
                  <a:pt x="162" y="169"/>
                  <a:pt x="162" y="169"/>
                  <a:pt x="162" y="169"/>
                </a:cubicBezTo>
                <a:cubicBezTo>
                  <a:pt x="188" y="148"/>
                  <a:pt x="188" y="148"/>
                  <a:pt x="188" y="148"/>
                </a:cubicBezTo>
                <a:cubicBezTo>
                  <a:pt x="188" y="13"/>
                  <a:pt x="188" y="13"/>
                  <a:pt x="188" y="13"/>
                </a:cubicBezTo>
                <a:cubicBezTo>
                  <a:pt x="188" y="6"/>
                  <a:pt x="183" y="0"/>
                  <a:pt x="175" y="0"/>
                </a:cubicBezTo>
                <a:cubicBezTo>
                  <a:pt x="13" y="0"/>
                  <a:pt x="13" y="0"/>
                  <a:pt x="13" y="0"/>
                </a:cubicBezTo>
                <a:cubicBezTo>
                  <a:pt x="6" y="0"/>
                  <a:pt x="0" y="6"/>
                  <a:pt x="0" y="13"/>
                </a:cubicBezTo>
                <a:cubicBezTo>
                  <a:pt x="0" y="210"/>
                  <a:pt x="0" y="210"/>
                  <a:pt x="0" y="210"/>
                </a:cubicBezTo>
                <a:cubicBezTo>
                  <a:pt x="0" y="217"/>
                  <a:pt x="6" y="223"/>
                  <a:pt x="13" y="223"/>
                </a:cubicBezTo>
                <a:cubicBezTo>
                  <a:pt x="126" y="223"/>
                  <a:pt x="126" y="223"/>
                  <a:pt x="126" y="223"/>
                </a:cubicBezTo>
                <a:cubicBezTo>
                  <a:pt x="108" y="197"/>
                  <a:pt x="108" y="197"/>
                  <a:pt x="108" y="197"/>
                </a:cubicBezTo>
                <a:lnTo>
                  <a:pt x="26" y="197"/>
                </a:lnTo>
                <a:close/>
                <a:moveTo>
                  <a:pt x="226" y="141"/>
                </a:moveTo>
                <a:cubicBezTo>
                  <a:pt x="223" y="139"/>
                  <a:pt x="220" y="139"/>
                  <a:pt x="217" y="141"/>
                </a:cubicBezTo>
                <a:cubicBezTo>
                  <a:pt x="158" y="190"/>
                  <a:pt x="158" y="190"/>
                  <a:pt x="158" y="190"/>
                </a:cubicBezTo>
                <a:cubicBezTo>
                  <a:pt x="118" y="166"/>
                  <a:pt x="118" y="166"/>
                  <a:pt x="118" y="166"/>
                </a:cubicBezTo>
                <a:cubicBezTo>
                  <a:pt x="115" y="165"/>
                  <a:pt x="112" y="165"/>
                  <a:pt x="110" y="168"/>
                </a:cubicBezTo>
                <a:cubicBezTo>
                  <a:pt x="108" y="170"/>
                  <a:pt x="107" y="173"/>
                  <a:pt x="109" y="176"/>
                </a:cubicBezTo>
                <a:cubicBezTo>
                  <a:pt x="152" y="237"/>
                  <a:pt x="152" y="237"/>
                  <a:pt x="152" y="237"/>
                </a:cubicBezTo>
                <a:cubicBezTo>
                  <a:pt x="154" y="239"/>
                  <a:pt x="155" y="240"/>
                  <a:pt x="158" y="240"/>
                </a:cubicBezTo>
                <a:cubicBezTo>
                  <a:pt x="158" y="240"/>
                  <a:pt x="158" y="240"/>
                  <a:pt x="158" y="240"/>
                </a:cubicBezTo>
                <a:cubicBezTo>
                  <a:pt x="160" y="240"/>
                  <a:pt x="162" y="239"/>
                  <a:pt x="163" y="237"/>
                </a:cubicBezTo>
                <a:cubicBezTo>
                  <a:pt x="227" y="150"/>
                  <a:pt x="227" y="150"/>
                  <a:pt x="227" y="150"/>
                </a:cubicBezTo>
                <a:cubicBezTo>
                  <a:pt x="229" y="147"/>
                  <a:pt x="228" y="143"/>
                  <a:pt x="226" y="141"/>
                </a:cubicBezTo>
                <a:close/>
                <a:moveTo>
                  <a:pt x="133" y="46"/>
                </a:moveTo>
                <a:cubicBezTo>
                  <a:pt x="55" y="46"/>
                  <a:pt x="55" y="46"/>
                  <a:pt x="55" y="46"/>
                </a:cubicBezTo>
                <a:cubicBezTo>
                  <a:pt x="48" y="46"/>
                  <a:pt x="42" y="52"/>
                  <a:pt x="42" y="59"/>
                </a:cubicBezTo>
                <a:cubicBezTo>
                  <a:pt x="42" y="66"/>
                  <a:pt x="48" y="72"/>
                  <a:pt x="55" y="72"/>
                </a:cubicBezTo>
                <a:cubicBezTo>
                  <a:pt x="133" y="72"/>
                  <a:pt x="133" y="72"/>
                  <a:pt x="133" y="72"/>
                </a:cubicBezTo>
                <a:cubicBezTo>
                  <a:pt x="140" y="72"/>
                  <a:pt x="146" y="66"/>
                  <a:pt x="146" y="59"/>
                </a:cubicBezTo>
                <a:cubicBezTo>
                  <a:pt x="146" y="52"/>
                  <a:pt x="140" y="46"/>
                  <a:pt x="133" y="46"/>
                </a:cubicBezTo>
                <a:close/>
                <a:moveTo>
                  <a:pt x="133" y="85"/>
                </a:moveTo>
                <a:cubicBezTo>
                  <a:pt x="55" y="85"/>
                  <a:pt x="55" y="85"/>
                  <a:pt x="55" y="85"/>
                </a:cubicBezTo>
                <a:cubicBezTo>
                  <a:pt x="48" y="85"/>
                  <a:pt x="42" y="91"/>
                  <a:pt x="42" y="98"/>
                </a:cubicBezTo>
                <a:cubicBezTo>
                  <a:pt x="42" y="106"/>
                  <a:pt x="48" y="111"/>
                  <a:pt x="55" y="111"/>
                </a:cubicBezTo>
                <a:cubicBezTo>
                  <a:pt x="133" y="111"/>
                  <a:pt x="133" y="111"/>
                  <a:pt x="133" y="111"/>
                </a:cubicBezTo>
                <a:cubicBezTo>
                  <a:pt x="140" y="111"/>
                  <a:pt x="146" y="106"/>
                  <a:pt x="146" y="98"/>
                </a:cubicBezTo>
                <a:cubicBezTo>
                  <a:pt x="146" y="91"/>
                  <a:pt x="140" y="85"/>
                  <a:pt x="133" y="85"/>
                </a:cubicBezTo>
                <a:close/>
                <a:moveTo>
                  <a:pt x="55" y="125"/>
                </a:moveTo>
                <a:cubicBezTo>
                  <a:pt x="48" y="125"/>
                  <a:pt x="42" y="130"/>
                  <a:pt x="42" y="138"/>
                </a:cubicBezTo>
                <a:cubicBezTo>
                  <a:pt x="42" y="145"/>
                  <a:pt x="48" y="151"/>
                  <a:pt x="55" y="151"/>
                </a:cubicBezTo>
                <a:cubicBezTo>
                  <a:pt x="133" y="151"/>
                  <a:pt x="133" y="151"/>
                  <a:pt x="133" y="151"/>
                </a:cubicBezTo>
                <a:cubicBezTo>
                  <a:pt x="140" y="151"/>
                  <a:pt x="146" y="145"/>
                  <a:pt x="146" y="138"/>
                </a:cubicBezTo>
                <a:cubicBezTo>
                  <a:pt x="146" y="130"/>
                  <a:pt x="140" y="125"/>
                  <a:pt x="133" y="125"/>
                </a:cubicBezTo>
                <a:lnTo>
                  <a:pt x="55" y="125"/>
                </a:lnTo>
                <a:close/>
              </a:path>
            </a:pathLst>
          </a:custGeom>
          <a:solidFill>
            <a:srgbClr val="454D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 name="Google Shape;156;p17"/>
          <p:cNvSpPr/>
          <p:nvPr/>
        </p:nvSpPr>
        <p:spPr>
          <a:xfrm>
            <a:off x="0" y="0"/>
            <a:ext cx="18288000" cy="969335"/>
          </a:xfrm>
          <a:custGeom>
            <a:rect b="b" l="l" r="r" t="t"/>
            <a:pathLst>
              <a:path extrusionOk="0" h="2709333" w="3027882">
                <a:moveTo>
                  <a:pt x="0" y="0"/>
                </a:moveTo>
                <a:lnTo>
                  <a:pt x="3027882" y="0"/>
                </a:lnTo>
                <a:lnTo>
                  <a:pt x="3027882" y="2709333"/>
                </a:lnTo>
                <a:lnTo>
                  <a:pt x="0" y="2709333"/>
                </a:lnTo>
                <a:close/>
              </a:path>
            </a:pathLst>
          </a:custGeom>
          <a:solidFill>
            <a:srgbClr val="383FB7"/>
          </a:solid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3FB7"/>
        </a:solidFill>
      </p:bgPr>
    </p:bg>
    <p:spTree>
      <p:nvGrpSpPr>
        <p:cNvPr id="160" name="Shape 160"/>
        <p:cNvGrpSpPr/>
        <p:nvPr/>
      </p:nvGrpSpPr>
      <p:grpSpPr>
        <a:xfrm>
          <a:off x="0" y="0"/>
          <a:ext cx="0" cy="0"/>
          <a:chOff x="0" y="0"/>
          <a:chExt cx="0" cy="0"/>
        </a:xfrm>
      </p:grpSpPr>
      <p:sp>
        <p:nvSpPr>
          <p:cNvPr id="161" name="Google Shape;161;p18"/>
          <p:cNvSpPr/>
          <p:nvPr/>
        </p:nvSpPr>
        <p:spPr>
          <a:xfrm>
            <a:off x="7139046" y="317773"/>
            <a:ext cx="1085539" cy="1522860"/>
          </a:xfrm>
          <a:custGeom>
            <a:rect b="b" l="l" r="r" t="t"/>
            <a:pathLst>
              <a:path extrusionOk="0" h="255728" w="182061">
                <a:moveTo>
                  <a:pt x="123654" y="33676"/>
                </a:moveTo>
                <a:lnTo>
                  <a:pt x="123654" y="33676"/>
                </a:lnTo>
                <a:lnTo>
                  <a:pt x="123128" y="35255"/>
                </a:lnTo>
                <a:lnTo>
                  <a:pt x="122075" y="36307"/>
                </a:lnTo>
                <a:lnTo>
                  <a:pt x="118918" y="39990"/>
                </a:lnTo>
                <a:lnTo>
                  <a:pt x="115761" y="43148"/>
                </a:lnTo>
                <a:lnTo>
                  <a:pt x="114182" y="44200"/>
                </a:lnTo>
                <a:lnTo>
                  <a:pt x="113130" y="44200"/>
                </a:lnTo>
                <a:lnTo>
                  <a:pt x="113130" y="44200"/>
                </a:lnTo>
                <a:lnTo>
                  <a:pt x="111552" y="44200"/>
                </a:lnTo>
                <a:lnTo>
                  <a:pt x="111025" y="43148"/>
                </a:lnTo>
                <a:lnTo>
                  <a:pt x="110499" y="42095"/>
                </a:lnTo>
                <a:lnTo>
                  <a:pt x="111025" y="40517"/>
                </a:lnTo>
                <a:lnTo>
                  <a:pt x="111025" y="40517"/>
                </a:lnTo>
                <a:lnTo>
                  <a:pt x="115235" y="36307"/>
                </a:lnTo>
                <a:lnTo>
                  <a:pt x="119444" y="32624"/>
                </a:lnTo>
                <a:lnTo>
                  <a:pt x="119444" y="32624"/>
                </a:lnTo>
                <a:lnTo>
                  <a:pt x="120497" y="31571"/>
                </a:lnTo>
                <a:lnTo>
                  <a:pt x="122075" y="32098"/>
                </a:lnTo>
                <a:lnTo>
                  <a:pt x="122601" y="32624"/>
                </a:lnTo>
                <a:lnTo>
                  <a:pt x="123654" y="33676"/>
                </a:lnTo>
                <a:lnTo>
                  <a:pt x="123654" y="33676"/>
                </a:lnTo>
                <a:close/>
                <a:moveTo>
                  <a:pt x="70509" y="44200"/>
                </a:moveTo>
                <a:lnTo>
                  <a:pt x="70509" y="44200"/>
                </a:lnTo>
                <a:lnTo>
                  <a:pt x="68930" y="44200"/>
                </a:lnTo>
                <a:lnTo>
                  <a:pt x="67352" y="43148"/>
                </a:lnTo>
                <a:lnTo>
                  <a:pt x="63668" y="39990"/>
                </a:lnTo>
                <a:lnTo>
                  <a:pt x="61037" y="36307"/>
                </a:lnTo>
                <a:lnTo>
                  <a:pt x="59985" y="35255"/>
                </a:lnTo>
                <a:lnTo>
                  <a:pt x="59459" y="34202"/>
                </a:lnTo>
                <a:lnTo>
                  <a:pt x="59459" y="34202"/>
                </a:lnTo>
                <a:lnTo>
                  <a:pt x="59985" y="32624"/>
                </a:lnTo>
                <a:lnTo>
                  <a:pt x="61037" y="32098"/>
                </a:lnTo>
                <a:lnTo>
                  <a:pt x="62090" y="31571"/>
                </a:lnTo>
                <a:lnTo>
                  <a:pt x="63142" y="32098"/>
                </a:lnTo>
                <a:lnTo>
                  <a:pt x="63142" y="32098"/>
                </a:lnTo>
                <a:lnTo>
                  <a:pt x="67878" y="36307"/>
                </a:lnTo>
                <a:lnTo>
                  <a:pt x="71561" y="40517"/>
                </a:lnTo>
                <a:lnTo>
                  <a:pt x="71561" y="40517"/>
                </a:lnTo>
                <a:lnTo>
                  <a:pt x="72087" y="42095"/>
                </a:lnTo>
                <a:lnTo>
                  <a:pt x="72087" y="43148"/>
                </a:lnTo>
                <a:lnTo>
                  <a:pt x="71561" y="43674"/>
                </a:lnTo>
                <a:lnTo>
                  <a:pt x="70509" y="44200"/>
                </a:lnTo>
                <a:lnTo>
                  <a:pt x="70509" y="44200"/>
                </a:lnTo>
                <a:close/>
                <a:moveTo>
                  <a:pt x="91030" y="111552"/>
                </a:moveTo>
                <a:lnTo>
                  <a:pt x="91030" y="111552"/>
                </a:lnTo>
                <a:lnTo>
                  <a:pt x="93135" y="111552"/>
                </a:lnTo>
                <a:lnTo>
                  <a:pt x="95240" y="111552"/>
                </a:lnTo>
                <a:lnTo>
                  <a:pt x="96292" y="112078"/>
                </a:lnTo>
                <a:lnTo>
                  <a:pt x="97344" y="112078"/>
                </a:lnTo>
                <a:lnTo>
                  <a:pt x="97871" y="113131"/>
                </a:lnTo>
                <a:lnTo>
                  <a:pt x="97871" y="114183"/>
                </a:lnTo>
                <a:lnTo>
                  <a:pt x="97871" y="114183"/>
                </a:lnTo>
                <a:lnTo>
                  <a:pt x="97871" y="115762"/>
                </a:lnTo>
                <a:lnTo>
                  <a:pt x="97344" y="116814"/>
                </a:lnTo>
                <a:lnTo>
                  <a:pt x="96292" y="117340"/>
                </a:lnTo>
                <a:lnTo>
                  <a:pt x="95766" y="117340"/>
                </a:lnTo>
                <a:lnTo>
                  <a:pt x="93661" y="117340"/>
                </a:lnTo>
                <a:lnTo>
                  <a:pt x="91556" y="117340"/>
                </a:lnTo>
                <a:lnTo>
                  <a:pt x="91556" y="117340"/>
                </a:lnTo>
                <a:lnTo>
                  <a:pt x="89452" y="117340"/>
                </a:lnTo>
                <a:lnTo>
                  <a:pt x="87347" y="117340"/>
                </a:lnTo>
                <a:lnTo>
                  <a:pt x="86294" y="116814"/>
                </a:lnTo>
                <a:lnTo>
                  <a:pt x="85768" y="116288"/>
                </a:lnTo>
                <a:lnTo>
                  <a:pt x="85242" y="115762"/>
                </a:lnTo>
                <a:lnTo>
                  <a:pt x="85242" y="114183"/>
                </a:lnTo>
                <a:lnTo>
                  <a:pt x="85242" y="114183"/>
                </a:lnTo>
                <a:lnTo>
                  <a:pt x="85242" y="113131"/>
                </a:lnTo>
                <a:lnTo>
                  <a:pt x="85768" y="112078"/>
                </a:lnTo>
                <a:lnTo>
                  <a:pt x="87347" y="111552"/>
                </a:lnTo>
                <a:lnTo>
                  <a:pt x="89452" y="111552"/>
                </a:lnTo>
                <a:lnTo>
                  <a:pt x="91030" y="111552"/>
                </a:lnTo>
                <a:lnTo>
                  <a:pt x="91030" y="111552"/>
                </a:lnTo>
                <a:close/>
                <a:moveTo>
                  <a:pt x="56828" y="66300"/>
                </a:moveTo>
                <a:lnTo>
                  <a:pt x="56828" y="66300"/>
                </a:lnTo>
                <a:lnTo>
                  <a:pt x="53671" y="66300"/>
                </a:lnTo>
                <a:lnTo>
                  <a:pt x="53671" y="66300"/>
                </a:lnTo>
                <a:lnTo>
                  <a:pt x="52092" y="66300"/>
                </a:lnTo>
                <a:lnTo>
                  <a:pt x="50514" y="66300"/>
                </a:lnTo>
                <a:lnTo>
                  <a:pt x="49461" y="65247"/>
                </a:lnTo>
                <a:lnTo>
                  <a:pt x="48935" y="63669"/>
                </a:lnTo>
                <a:lnTo>
                  <a:pt x="48935" y="63669"/>
                </a:lnTo>
                <a:lnTo>
                  <a:pt x="49461" y="62090"/>
                </a:lnTo>
                <a:lnTo>
                  <a:pt x="50514" y="61564"/>
                </a:lnTo>
                <a:lnTo>
                  <a:pt x="52092" y="61038"/>
                </a:lnTo>
                <a:lnTo>
                  <a:pt x="53671" y="61038"/>
                </a:lnTo>
                <a:lnTo>
                  <a:pt x="53671" y="61038"/>
                </a:lnTo>
                <a:lnTo>
                  <a:pt x="60511" y="61038"/>
                </a:lnTo>
                <a:lnTo>
                  <a:pt x="60511" y="61038"/>
                </a:lnTo>
                <a:lnTo>
                  <a:pt x="62090" y="61038"/>
                </a:lnTo>
                <a:lnTo>
                  <a:pt x="63142" y="61564"/>
                </a:lnTo>
                <a:lnTo>
                  <a:pt x="64195" y="62090"/>
                </a:lnTo>
                <a:lnTo>
                  <a:pt x="64721" y="63669"/>
                </a:lnTo>
                <a:lnTo>
                  <a:pt x="64721" y="63669"/>
                </a:lnTo>
                <a:lnTo>
                  <a:pt x="64721" y="65247"/>
                </a:lnTo>
                <a:lnTo>
                  <a:pt x="63668" y="65774"/>
                </a:lnTo>
                <a:lnTo>
                  <a:pt x="62090" y="66300"/>
                </a:lnTo>
                <a:lnTo>
                  <a:pt x="61037" y="66300"/>
                </a:lnTo>
                <a:lnTo>
                  <a:pt x="61037" y="66300"/>
                </a:lnTo>
                <a:lnTo>
                  <a:pt x="56828" y="66300"/>
                </a:lnTo>
                <a:lnTo>
                  <a:pt x="56828" y="66300"/>
                </a:lnTo>
                <a:close/>
                <a:moveTo>
                  <a:pt x="94187" y="29993"/>
                </a:moveTo>
                <a:lnTo>
                  <a:pt x="94187" y="29993"/>
                </a:lnTo>
                <a:lnTo>
                  <a:pt x="94187" y="32624"/>
                </a:lnTo>
                <a:lnTo>
                  <a:pt x="94187" y="32624"/>
                </a:lnTo>
                <a:lnTo>
                  <a:pt x="94187" y="34202"/>
                </a:lnTo>
                <a:lnTo>
                  <a:pt x="93661" y="35781"/>
                </a:lnTo>
                <a:lnTo>
                  <a:pt x="93135" y="36307"/>
                </a:lnTo>
                <a:lnTo>
                  <a:pt x="91556" y="36833"/>
                </a:lnTo>
                <a:lnTo>
                  <a:pt x="91556" y="36833"/>
                </a:lnTo>
                <a:lnTo>
                  <a:pt x="89978" y="36307"/>
                </a:lnTo>
                <a:lnTo>
                  <a:pt x="89452" y="35781"/>
                </a:lnTo>
                <a:lnTo>
                  <a:pt x="88925" y="34202"/>
                </a:lnTo>
                <a:lnTo>
                  <a:pt x="88925" y="33150"/>
                </a:lnTo>
                <a:lnTo>
                  <a:pt x="88925" y="33150"/>
                </a:lnTo>
                <a:lnTo>
                  <a:pt x="88925" y="24731"/>
                </a:lnTo>
                <a:lnTo>
                  <a:pt x="88925" y="24731"/>
                </a:lnTo>
                <a:lnTo>
                  <a:pt x="88925" y="23679"/>
                </a:lnTo>
                <a:lnTo>
                  <a:pt x="89452" y="22100"/>
                </a:lnTo>
                <a:lnTo>
                  <a:pt x="89978" y="21574"/>
                </a:lnTo>
                <a:lnTo>
                  <a:pt x="91556" y="21048"/>
                </a:lnTo>
                <a:lnTo>
                  <a:pt x="91556" y="21048"/>
                </a:lnTo>
                <a:lnTo>
                  <a:pt x="93135" y="21574"/>
                </a:lnTo>
                <a:lnTo>
                  <a:pt x="93661" y="22100"/>
                </a:lnTo>
                <a:lnTo>
                  <a:pt x="94187" y="23679"/>
                </a:lnTo>
                <a:lnTo>
                  <a:pt x="94187" y="25257"/>
                </a:lnTo>
                <a:lnTo>
                  <a:pt x="94187" y="25257"/>
                </a:lnTo>
                <a:lnTo>
                  <a:pt x="94187" y="29993"/>
                </a:lnTo>
                <a:lnTo>
                  <a:pt x="94187" y="29993"/>
                </a:lnTo>
                <a:close/>
                <a:moveTo>
                  <a:pt x="125759" y="66300"/>
                </a:moveTo>
                <a:lnTo>
                  <a:pt x="125759" y="66300"/>
                </a:lnTo>
                <a:lnTo>
                  <a:pt x="121549" y="66300"/>
                </a:lnTo>
                <a:lnTo>
                  <a:pt x="121549" y="66300"/>
                </a:lnTo>
                <a:lnTo>
                  <a:pt x="119971" y="66300"/>
                </a:lnTo>
                <a:lnTo>
                  <a:pt x="119444" y="65774"/>
                </a:lnTo>
                <a:lnTo>
                  <a:pt x="118918" y="65247"/>
                </a:lnTo>
                <a:lnTo>
                  <a:pt x="118392" y="63669"/>
                </a:lnTo>
                <a:lnTo>
                  <a:pt x="118392" y="63669"/>
                </a:lnTo>
                <a:lnTo>
                  <a:pt x="118918" y="62617"/>
                </a:lnTo>
                <a:lnTo>
                  <a:pt x="119444" y="61564"/>
                </a:lnTo>
                <a:lnTo>
                  <a:pt x="119971" y="61564"/>
                </a:lnTo>
                <a:lnTo>
                  <a:pt x="121549" y="61038"/>
                </a:lnTo>
                <a:lnTo>
                  <a:pt x="121549" y="61038"/>
                </a:lnTo>
                <a:lnTo>
                  <a:pt x="130494" y="61038"/>
                </a:lnTo>
                <a:lnTo>
                  <a:pt x="130494" y="61038"/>
                </a:lnTo>
                <a:lnTo>
                  <a:pt x="131547" y="61038"/>
                </a:lnTo>
                <a:lnTo>
                  <a:pt x="133125" y="61564"/>
                </a:lnTo>
                <a:lnTo>
                  <a:pt x="133651" y="62617"/>
                </a:lnTo>
                <a:lnTo>
                  <a:pt x="134178" y="64195"/>
                </a:lnTo>
                <a:lnTo>
                  <a:pt x="134178" y="64195"/>
                </a:lnTo>
                <a:lnTo>
                  <a:pt x="133651" y="65247"/>
                </a:lnTo>
                <a:lnTo>
                  <a:pt x="133125" y="66300"/>
                </a:lnTo>
                <a:lnTo>
                  <a:pt x="131547" y="66300"/>
                </a:lnTo>
                <a:lnTo>
                  <a:pt x="130494" y="66300"/>
                </a:lnTo>
                <a:lnTo>
                  <a:pt x="130494" y="66300"/>
                </a:lnTo>
                <a:lnTo>
                  <a:pt x="125759" y="66300"/>
                </a:lnTo>
                <a:lnTo>
                  <a:pt x="125759" y="66300"/>
                </a:lnTo>
                <a:close/>
                <a:moveTo>
                  <a:pt x="91030" y="106290"/>
                </a:moveTo>
                <a:lnTo>
                  <a:pt x="91030" y="106290"/>
                </a:lnTo>
                <a:lnTo>
                  <a:pt x="84190" y="106290"/>
                </a:lnTo>
                <a:lnTo>
                  <a:pt x="84190" y="106290"/>
                </a:lnTo>
                <a:lnTo>
                  <a:pt x="83137" y="106290"/>
                </a:lnTo>
                <a:lnTo>
                  <a:pt x="82085" y="105764"/>
                </a:lnTo>
                <a:lnTo>
                  <a:pt x="81033" y="104712"/>
                </a:lnTo>
                <a:lnTo>
                  <a:pt x="81033" y="103659"/>
                </a:lnTo>
                <a:lnTo>
                  <a:pt x="81033" y="103659"/>
                </a:lnTo>
                <a:lnTo>
                  <a:pt x="81033" y="102081"/>
                </a:lnTo>
                <a:lnTo>
                  <a:pt x="82085" y="101028"/>
                </a:lnTo>
                <a:lnTo>
                  <a:pt x="83137" y="101028"/>
                </a:lnTo>
                <a:lnTo>
                  <a:pt x="84190" y="101028"/>
                </a:lnTo>
                <a:lnTo>
                  <a:pt x="84190" y="101028"/>
                </a:lnTo>
                <a:lnTo>
                  <a:pt x="98397" y="101028"/>
                </a:lnTo>
                <a:lnTo>
                  <a:pt x="98397" y="101028"/>
                </a:lnTo>
                <a:lnTo>
                  <a:pt x="99975" y="101028"/>
                </a:lnTo>
                <a:lnTo>
                  <a:pt x="101028" y="101554"/>
                </a:lnTo>
                <a:lnTo>
                  <a:pt x="101554" y="102607"/>
                </a:lnTo>
                <a:lnTo>
                  <a:pt x="101554" y="103659"/>
                </a:lnTo>
                <a:lnTo>
                  <a:pt x="101554" y="103659"/>
                </a:lnTo>
                <a:lnTo>
                  <a:pt x="101028" y="105238"/>
                </a:lnTo>
                <a:lnTo>
                  <a:pt x="100502" y="105764"/>
                </a:lnTo>
                <a:lnTo>
                  <a:pt x="98397" y="105764"/>
                </a:lnTo>
                <a:lnTo>
                  <a:pt x="98397" y="105764"/>
                </a:lnTo>
                <a:lnTo>
                  <a:pt x="91030" y="106290"/>
                </a:lnTo>
                <a:lnTo>
                  <a:pt x="91030" y="106290"/>
                </a:lnTo>
                <a:close/>
                <a:moveTo>
                  <a:pt x="91556" y="95240"/>
                </a:moveTo>
                <a:lnTo>
                  <a:pt x="91556" y="95240"/>
                </a:lnTo>
                <a:lnTo>
                  <a:pt x="88925" y="95766"/>
                </a:lnTo>
                <a:lnTo>
                  <a:pt x="86821" y="95766"/>
                </a:lnTo>
                <a:lnTo>
                  <a:pt x="84716" y="95240"/>
                </a:lnTo>
                <a:lnTo>
                  <a:pt x="83137" y="94714"/>
                </a:lnTo>
                <a:lnTo>
                  <a:pt x="81559" y="93662"/>
                </a:lnTo>
                <a:lnTo>
                  <a:pt x="80506" y="91557"/>
                </a:lnTo>
                <a:lnTo>
                  <a:pt x="79980" y="89452"/>
                </a:lnTo>
                <a:lnTo>
                  <a:pt x="79454" y="86821"/>
                </a:lnTo>
                <a:lnTo>
                  <a:pt x="79454" y="86821"/>
                </a:lnTo>
                <a:lnTo>
                  <a:pt x="79454" y="85243"/>
                </a:lnTo>
                <a:lnTo>
                  <a:pt x="78928" y="83138"/>
                </a:lnTo>
                <a:lnTo>
                  <a:pt x="76823" y="79981"/>
                </a:lnTo>
                <a:lnTo>
                  <a:pt x="74718" y="76824"/>
                </a:lnTo>
                <a:lnTo>
                  <a:pt x="72614" y="73666"/>
                </a:lnTo>
                <a:lnTo>
                  <a:pt x="72614" y="73666"/>
                </a:lnTo>
                <a:lnTo>
                  <a:pt x="71561" y="70509"/>
                </a:lnTo>
                <a:lnTo>
                  <a:pt x="70509" y="67352"/>
                </a:lnTo>
                <a:lnTo>
                  <a:pt x="69983" y="64195"/>
                </a:lnTo>
                <a:lnTo>
                  <a:pt x="70509" y="61038"/>
                </a:lnTo>
                <a:lnTo>
                  <a:pt x="71035" y="57881"/>
                </a:lnTo>
                <a:lnTo>
                  <a:pt x="72087" y="55250"/>
                </a:lnTo>
                <a:lnTo>
                  <a:pt x="73140" y="52093"/>
                </a:lnTo>
                <a:lnTo>
                  <a:pt x="75245" y="49988"/>
                </a:lnTo>
                <a:lnTo>
                  <a:pt x="75245" y="49988"/>
                </a:lnTo>
                <a:lnTo>
                  <a:pt x="77875" y="47357"/>
                </a:lnTo>
                <a:lnTo>
                  <a:pt x="79980" y="45778"/>
                </a:lnTo>
                <a:lnTo>
                  <a:pt x="82611" y="44200"/>
                </a:lnTo>
                <a:lnTo>
                  <a:pt x="85768" y="43148"/>
                </a:lnTo>
                <a:lnTo>
                  <a:pt x="88399" y="42621"/>
                </a:lnTo>
                <a:lnTo>
                  <a:pt x="91556" y="42095"/>
                </a:lnTo>
                <a:lnTo>
                  <a:pt x="94713" y="42621"/>
                </a:lnTo>
                <a:lnTo>
                  <a:pt x="97871" y="43148"/>
                </a:lnTo>
                <a:lnTo>
                  <a:pt x="97871" y="43148"/>
                </a:lnTo>
                <a:lnTo>
                  <a:pt x="101028" y="44726"/>
                </a:lnTo>
                <a:lnTo>
                  <a:pt x="103659" y="46305"/>
                </a:lnTo>
                <a:lnTo>
                  <a:pt x="105763" y="47883"/>
                </a:lnTo>
                <a:lnTo>
                  <a:pt x="107868" y="49988"/>
                </a:lnTo>
                <a:lnTo>
                  <a:pt x="109973" y="52619"/>
                </a:lnTo>
                <a:lnTo>
                  <a:pt x="111025" y="55250"/>
                </a:lnTo>
                <a:lnTo>
                  <a:pt x="112078" y="58407"/>
                </a:lnTo>
                <a:lnTo>
                  <a:pt x="112604" y="61564"/>
                </a:lnTo>
                <a:lnTo>
                  <a:pt x="112604" y="61564"/>
                </a:lnTo>
                <a:lnTo>
                  <a:pt x="112604" y="65247"/>
                </a:lnTo>
                <a:lnTo>
                  <a:pt x="112078" y="68931"/>
                </a:lnTo>
                <a:lnTo>
                  <a:pt x="110499" y="72614"/>
                </a:lnTo>
                <a:lnTo>
                  <a:pt x="108921" y="75771"/>
                </a:lnTo>
                <a:lnTo>
                  <a:pt x="108921" y="75771"/>
                </a:lnTo>
                <a:lnTo>
                  <a:pt x="105763" y="81559"/>
                </a:lnTo>
                <a:lnTo>
                  <a:pt x="104185" y="84190"/>
                </a:lnTo>
                <a:lnTo>
                  <a:pt x="103659" y="86821"/>
                </a:lnTo>
                <a:lnTo>
                  <a:pt x="103659" y="86821"/>
                </a:lnTo>
                <a:lnTo>
                  <a:pt x="103133" y="89452"/>
                </a:lnTo>
                <a:lnTo>
                  <a:pt x="102080" y="91557"/>
                </a:lnTo>
                <a:lnTo>
                  <a:pt x="101028" y="93662"/>
                </a:lnTo>
                <a:lnTo>
                  <a:pt x="99975" y="94714"/>
                </a:lnTo>
                <a:lnTo>
                  <a:pt x="98397" y="95766"/>
                </a:lnTo>
                <a:lnTo>
                  <a:pt x="96292" y="96293"/>
                </a:lnTo>
                <a:lnTo>
                  <a:pt x="94187" y="95766"/>
                </a:lnTo>
                <a:lnTo>
                  <a:pt x="91556" y="95240"/>
                </a:lnTo>
                <a:lnTo>
                  <a:pt x="91556" y="95240"/>
                </a:lnTo>
                <a:close/>
                <a:moveTo>
                  <a:pt x="155751" y="181009"/>
                </a:moveTo>
                <a:lnTo>
                  <a:pt x="155751" y="181009"/>
                </a:lnTo>
                <a:lnTo>
                  <a:pt x="158909" y="181009"/>
                </a:lnTo>
                <a:lnTo>
                  <a:pt x="162066" y="182061"/>
                </a:lnTo>
                <a:lnTo>
                  <a:pt x="164697" y="183640"/>
                </a:lnTo>
                <a:lnTo>
                  <a:pt x="166801" y="185218"/>
                </a:lnTo>
                <a:lnTo>
                  <a:pt x="168906" y="187849"/>
                </a:lnTo>
                <a:lnTo>
                  <a:pt x="169958" y="190480"/>
                </a:lnTo>
                <a:lnTo>
                  <a:pt x="171011" y="193111"/>
                </a:lnTo>
                <a:lnTo>
                  <a:pt x="171537" y="196795"/>
                </a:lnTo>
                <a:lnTo>
                  <a:pt x="171537" y="196795"/>
                </a:lnTo>
                <a:lnTo>
                  <a:pt x="171011" y="199952"/>
                </a:lnTo>
                <a:lnTo>
                  <a:pt x="170485" y="203109"/>
                </a:lnTo>
                <a:lnTo>
                  <a:pt x="168906" y="205740"/>
                </a:lnTo>
                <a:lnTo>
                  <a:pt x="166801" y="207845"/>
                </a:lnTo>
                <a:lnTo>
                  <a:pt x="164170" y="209949"/>
                </a:lnTo>
                <a:lnTo>
                  <a:pt x="161539" y="211528"/>
                </a:lnTo>
                <a:lnTo>
                  <a:pt x="158909" y="212580"/>
                </a:lnTo>
                <a:lnTo>
                  <a:pt x="155225" y="213106"/>
                </a:lnTo>
                <a:lnTo>
                  <a:pt x="155225" y="213106"/>
                </a:lnTo>
                <a:lnTo>
                  <a:pt x="152068" y="212580"/>
                </a:lnTo>
                <a:lnTo>
                  <a:pt x="149437" y="211528"/>
                </a:lnTo>
                <a:lnTo>
                  <a:pt x="146806" y="209949"/>
                </a:lnTo>
                <a:lnTo>
                  <a:pt x="144175" y="208371"/>
                </a:lnTo>
                <a:lnTo>
                  <a:pt x="142597" y="205740"/>
                </a:lnTo>
                <a:lnTo>
                  <a:pt x="141018" y="203109"/>
                </a:lnTo>
                <a:lnTo>
                  <a:pt x="139966" y="199952"/>
                </a:lnTo>
                <a:lnTo>
                  <a:pt x="139440" y="196795"/>
                </a:lnTo>
                <a:lnTo>
                  <a:pt x="139440" y="196795"/>
                </a:lnTo>
                <a:lnTo>
                  <a:pt x="139966" y="193638"/>
                </a:lnTo>
                <a:lnTo>
                  <a:pt x="140492" y="190480"/>
                </a:lnTo>
                <a:lnTo>
                  <a:pt x="142070" y="187849"/>
                </a:lnTo>
                <a:lnTo>
                  <a:pt x="144175" y="185745"/>
                </a:lnTo>
                <a:lnTo>
                  <a:pt x="146280" y="183640"/>
                </a:lnTo>
                <a:lnTo>
                  <a:pt x="148911" y="182061"/>
                </a:lnTo>
                <a:lnTo>
                  <a:pt x="152068" y="181009"/>
                </a:lnTo>
                <a:lnTo>
                  <a:pt x="155751" y="181009"/>
                </a:lnTo>
                <a:lnTo>
                  <a:pt x="155751" y="181009"/>
                </a:lnTo>
                <a:close/>
                <a:moveTo>
                  <a:pt x="107342" y="196795"/>
                </a:moveTo>
                <a:lnTo>
                  <a:pt x="107342" y="196795"/>
                </a:lnTo>
                <a:lnTo>
                  <a:pt x="106816" y="199952"/>
                </a:lnTo>
                <a:lnTo>
                  <a:pt x="105763" y="203109"/>
                </a:lnTo>
                <a:lnTo>
                  <a:pt x="104711" y="205740"/>
                </a:lnTo>
                <a:lnTo>
                  <a:pt x="102606" y="208371"/>
                </a:lnTo>
                <a:lnTo>
                  <a:pt x="99975" y="210476"/>
                </a:lnTo>
                <a:lnTo>
                  <a:pt x="97344" y="211528"/>
                </a:lnTo>
                <a:lnTo>
                  <a:pt x="94187" y="212580"/>
                </a:lnTo>
                <a:lnTo>
                  <a:pt x="91030" y="213106"/>
                </a:lnTo>
                <a:lnTo>
                  <a:pt x="91030" y="213106"/>
                </a:lnTo>
                <a:lnTo>
                  <a:pt x="87873" y="212580"/>
                </a:lnTo>
                <a:lnTo>
                  <a:pt x="84716" y="211528"/>
                </a:lnTo>
                <a:lnTo>
                  <a:pt x="82085" y="209949"/>
                </a:lnTo>
                <a:lnTo>
                  <a:pt x="79980" y="207845"/>
                </a:lnTo>
                <a:lnTo>
                  <a:pt x="77875" y="205740"/>
                </a:lnTo>
                <a:lnTo>
                  <a:pt x="76297" y="203109"/>
                </a:lnTo>
                <a:lnTo>
                  <a:pt x="75771" y="199952"/>
                </a:lnTo>
                <a:lnTo>
                  <a:pt x="75245" y="196795"/>
                </a:lnTo>
                <a:lnTo>
                  <a:pt x="75245" y="196795"/>
                </a:lnTo>
                <a:lnTo>
                  <a:pt x="75771" y="193638"/>
                </a:lnTo>
                <a:lnTo>
                  <a:pt x="76297" y="190480"/>
                </a:lnTo>
                <a:lnTo>
                  <a:pt x="77875" y="187849"/>
                </a:lnTo>
                <a:lnTo>
                  <a:pt x="79980" y="185745"/>
                </a:lnTo>
                <a:lnTo>
                  <a:pt x="82611" y="183640"/>
                </a:lnTo>
                <a:lnTo>
                  <a:pt x="85242" y="182061"/>
                </a:lnTo>
                <a:lnTo>
                  <a:pt x="88399" y="181535"/>
                </a:lnTo>
                <a:lnTo>
                  <a:pt x="91556" y="181009"/>
                </a:lnTo>
                <a:lnTo>
                  <a:pt x="91556" y="181009"/>
                </a:lnTo>
                <a:lnTo>
                  <a:pt x="94713" y="181535"/>
                </a:lnTo>
                <a:lnTo>
                  <a:pt x="97871" y="182061"/>
                </a:lnTo>
                <a:lnTo>
                  <a:pt x="100502" y="183640"/>
                </a:lnTo>
                <a:lnTo>
                  <a:pt x="102606" y="185745"/>
                </a:lnTo>
                <a:lnTo>
                  <a:pt x="104711" y="187849"/>
                </a:lnTo>
                <a:lnTo>
                  <a:pt x="106290" y="190480"/>
                </a:lnTo>
                <a:lnTo>
                  <a:pt x="106816" y="193638"/>
                </a:lnTo>
                <a:lnTo>
                  <a:pt x="107342" y="196795"/>
                </a:lnTo>
                <a:lnTo>
                  <a:pt x="107342" y="196795"/>
                </a:lnTo>
                <a:close/>
                <a:moveTo>
                  <a:pt x="11576" y="196795"/>
                </a:moveTo>
                <a:lnTo>
                  <a:pt x="11576" y="196795"/>
                </a:lnTo>
                <a:lnTo>
                  <a:pt x="11576" y="193638"/>
                </a:lnTo>
                <a:lnTo>
                  <a:pt x="12628" y="190480"/>
                </a:lnTo>
                <a:lnTo>
                  <a:pt x="14207" y="187849"/>
                </a:lnTo>
                <a:lnTo>
                  <a:pt x="15785" y="185745"/>
                </a:lnTo>
                <a:lnTo>
                  <a:pt x="18416" y="183640"/>
                </a:lnTo>
                <a:lnTo>
                  <a:pt x="21047" y="182061"/>
                </a:lnTo>
                <a:lnTo>
                  <a:pt x="24204" y="181535"/>
                </a:lnTo>
                <a:lnTo>
                  <a:pt x="27361" y="181009"/>
                </a:lnTo>
                <a:lnTo>
                  <a:pt x="27361" y="181009"/>
                </a:lnTo>
                <a:lnTo>
                  <a:pt x="30518" y="181009"/>
                </a:lnTo>
                <a:lnTo>
                  <a:pt x="33676" y="182061"/>
                </a:lnTo>
                <a:lnTo>
                  <a:pt x="36307" y="183640"/>
                </a:lnTo>
                <a:lnTo>
                  <a:pt x="38937" y="185218"/>
                </a:lnTo>
                <a:lnTo>
                  <a:pt x="40516" y="187849"/>
                </a:lnTo>
                <a:lnTo>
                  <a:pt x="42095" y="190480"/>
                </a:lnTo>
                <a:lnTo>
                  <a:pt x="43147" y="193638"/>
                </a:lnTo>
                <a:lnTo>
                  <a:pt x="43673" y="196795"/>
                </a:lnTo>
                <a:lnTo>
                  <a:pt x="43673" y="196795"/>
                </a:lnTo>
                <a:lnTo>
                  <a:pt x="43147" y="199952"/>
                </a:lnTo>
                <a:lnTo>
                  <a:pt x="42095" y="203109"/>
                </a:lnTo>
                <a:lnTo>
                  <a:pt x="40516" y="205740"/>
                </a:lnTo>
                <a:lnTo>
                  <a:pt x="38937" y="208371"/>
                </a:lnTo>
                <a:lnTo>
                  <a:pt x="36307" y="210476"/>
                </a:lnTo>
                <a:lnTo>
                  <a:pt x="33676" y="211528"/>
                </a:lnTo>
                <a:lnTo>
                  <a:pt x="30518" y="212580"/>
                </a:lnTo>
                <a:lnTo>
                  <a:pt x="27361" y="213106"/>
                </a:lnTo>
                <a:lnTo>
                  <a:pt x="27361" y="213106"/>
                </a:lnTo>
                <a:lnTo>
                  <a:pt x="24204" y="212580"/>
                </a:lnTo>
                <a:lnTo>
                  <a:pt x="21047" y="211528"/>
                </a:lnTo>
                <a:lnTo>
                  <a:pt x="18416" y="209949"/>
                </a:lnTo>
                <a:lnTo>
                  <a:pt x="16311" y="207845"/>
                </a:lnTo>
                <a:lnTo>
                  <a:pt x="14207" y="205740"/>
                </a:lnTo>
                <a:lnTo>
                  <a:pt x="12628" y="203109"/>
                </a:lnTo>
                <a:lnTo>
                  <a:pt x="11576" y="199952"/>
                </a:lnTo>
                <a:lnTo>
                  <a:pt x="11576" y="196795"/>
                </a:lnTo>
                <a:lnTo>
                  <a:pt x="11576" y="196795"/>
                </a:lnTo>
                <a:close/>
                <a:moveTo>
                  <a:pt x="155225" y="255202"/>
                </a:moveTo>
                <a:lnTo>
                  <a:pt x="155225" y="255202"/>
                </a:lnTo>
                <a:lnTo>
                  <a:pt x="133125" y="255202"/>
                </a:lnTo>
                <a:lnTo>
                  <a:pt x="133125" y="255202"/>
                </a:lnTo>
                <a:lnTo>
                  <a:pt x="131021" y="255202"/>
                </a:lnTo>
                <a:lnTo>
                  <a:pt x="129442" y="254675"/>
                </a:lnTo>
                <a:lnTo>
                  <a:pt x="128916" y="253097"/>
                </a:lnTo>
                <a:lnTo>
                  <a:pt x="128390" y="250466"/>
                </a:lnTo>
                <a:lnTo>
                  <a:pt x="128390" y="250466"/>
                </a:lnTo>
                <a:lnTo>
                  <a:pt x="128916" y="244678"/>
                </a:lnTo>
                <a:lnTo>
                  <a:pt x="129442" y="238364"/>
                </a:lnTo>
                <a:lnTo>
                  <a:pt x="130494" y="235733"/>
                </a:lnTo>
                <a:lnTo>
                  <a:pt x="131547" y="232575"/>
                </a:lnTo>
                <a:lnTo>
                  <a:pt x="133125" y="229945"/>
                </a:lnTo>
                <a:lnTo>
                  <a:pt x="135230" y="227314"/>
                </a:lnTo>
                <a:lnTo>
                  <a:pt x="135230" y="227314"/>
                </a:lnTo>
                <a:lnTo>
                  <a:pt x="137861" y="224683"/>
                </a:lnTo>
                <a:lnTo>
                  <a:pt x="141544" y="222052"/>
                </a:lnTo>
                <a:lnTo>
                  <a:pt x="144701" y="220473"/>
                </a:lnTo>
                <a:lnTo>
                  <a:pt x="148385" y="218895"/>
                </a:lnTo>
                <a:lnTo>
                  <a:pt x="152068" y="218368"/>
                </a:lnTo>
                <a:lnTo>
                  <a:pt x="156278" y="217842"/>
                </a:lnTo>
                <a:lnTo>
                  <a:pt x="159961" y="218368"/>
                </a:lnTo>
                <a:lnTo>
                  <a:pt x="164170" y="219421"/>
                </a:lnTo>
                <a:lnTo>
                  <a:pt x="164170" y="219421"/>
                </a:lnTo>
                <a:lnTo>
                  <a:pt x="167854" y="220999"/>
                </a:lnTo>
                <a:lnTo>
                  <a:pt x="171537" y="223104"/>
                </a:lnTo>
                <a:lnTo>
                  <a:pt x="174168" y="225735"/>
                </a:lnTo>
                <a:lnTo>
                  <a:pt x="176799" y="228892"/>
                </a:lnTo>
                <a:lnTo>
                  <a:pt x="178904" y="232049"/>
                </a:lnTo>
                <a:lnTo>
                  <a:pt x="180482" y="236259"/>
                </a:lnTo>
                <a:lnTo>
                  <a:pt x="181535" y="239942"/>
                </a:lnTo>
                <a:lnTo>
                  <a:pt x="182061" y="244152"/>
                </a:lnTo>
                <a:lnTo>
                  <a:pt x="182061" y="244152"/>
                </a:lnTo>
                <a:lnTo>
                  <a:pt x="182061" y="250992"/>
                </a:lnTo>
                <a:lnTo>
                  <a:pt x="181535" y="252571"/>
                </a:lnTo>
                <a:lnTo>
                  <a:pt x="181008" y="254149"/>
                </a:lnTo>
                <a:lnTo>
                  <a:pt x="179956" y="254675"/>
                </a:lnTo>
                <a:lnTo>
                  <a:pt x="177851" y="255202"/>
                </a:lnTo>
                <a:lnTo>
                  <a:pt x="171537" y="255202"/>
                </a:lnTo>
                <a:lnTo>
                  <a:pt x="171537" y="255202"/>
                </a:lnTo>
                <a:lnTo>
                  <a:pt x="155225" y="255202"/>
                </a:lnTo>
                <a:lnTo>
                  <a:pt x="155225" y="255202"/>
                </a:lnTo>
                <a:close/>
                <a:moveTo>
                  <a:pt x="91556" y="255202"/>
                </a:moveTo>
                <a:lnTo>
                  <a:pt x="91556" y="255202"/>
                </a:lnTo>
                <a:lnTo>
                  <a:pt x="68930" y="255202"/>
                </a:lnTo>
                <a:lnTo>
                  <a:pt x="68930" y="255202"/>
                </a:lnTo>
                <a:lnTo>
                  <a:pt x="66299" y="255728"/>
                </a:lnTo>
                <a:lnTo>
                  <a:pt x="65247" y="255202"/>
                </a:lnTo>
                <a:lnTo>
                  <a:pt x="64721" y="253623"/>
                </a:lnTo>
                <a:lnTo>
                  <a:pt x="64721" y="253623"/>
                </a:lnTo>
                <a:lnTo>
                  <a:pt x="64195" y="248887"/>
                </a:lnTo>
                <a:lnTo>
                  <a:pt x="64195" y="243625"/>
                </a:lnTo>
                <a:lnTo>
                  <a:pt x="65247" y="238364"/>
                </a:lnTo>
                <a:lnTo>
                  <a:pt x="67352" y="233628"/>
                </a:lnTo>
                <a:lnTo>
                  <a:pt x="70509" y="228892"/>
                </a:lnTo>
                <a:lnTo>
                  <a:pt x="73666" y="225209"/>
                </a:lnTo>
                <a:lnTo>
                  <a:pt x="77875" y="222052"/>
                </a:lnTo>
                <a:lnTo>
                  <a:pt x="82611" y="219947"/>
                </a:lnTo>
                <a:lnTo>
                  <a:pt x="82611" y="219947"/>
                </a:lnTo>
                <a:lnTo>
                  <a:pt x="85768" y="218895"/>
                </a:lnTo>
                <a:lnTo>
                  <a:pt x="88925" y="218368"/>
                </a:lnTo>
                <a:lnTo>
                  <a:pt x="92083" y="217842"/>
                </a:lnTo>
                <a:lnTo>
                  <a:pt x="95240" y="218368"/>
                </a:lnTo>
                <a:lnTo>
                  <a:pt x="98397" y="218895"/>
                </a:lnTo>
                <a:lnTo>
                  <a:pt x="101028" y="219947"/>
                </a:lnTo>
                <a:lnTo>
                  <a:pt x="103659" y="220999"/>
                </a:lnTo>
                <a:lnTo>
                  <a:pt x="106290" y="222578"/>
                </a:lnTo>
                <a:lnTo>
                  <a:pt x="108921" y="224683"/>
                </a:lnTo>
                <a:lnTo>
                  <a:pt x="111025" y="226787"/>
                </a:lnTo>
                <a:lnTo>
                  <a:pt x="113130" y="228892"/>
                </a:lnTo>
                <a:lnTo>
                  <a:pt x="114709" y="231523"/>
                </a:lnTo>
                <a:lnTo>
                  <a:pt x="116287" y="234680"/>
                </a:lnTo>
                <a:lnTo>
                  <a:pt x="117340" y="237311"/>
                </a:lnTo>
                <a:lnTo>
                  <a:pt x="117866" y="240468"/>
                </a:lnTo>
                <a:lnTo>
                  <a:pt x="118392" y="244152"/>
                </a:lnTo>
                <a:lnTo>
                  <a:pt x="118392" y="244152"/>
                </a:lnTo>
                <a:lnTo>
                  <a:pt x="118392" y="250466"/>
                </a:lnTo>
                <a:lnTo>
                  <a:pt x="118392" y="252571"/>
                </a:lnTo>
                <a:lnTo>
                  <a:pt x="117340" y="254149"/>
                </a:lnTo>
                <a:lnTo>
                  <a:pt x="116287" y="254675"/>
                </a:lnTo>
                <a:lnTo>
                  <a:pt x="114182" y="255202"/>
                </a:lnTo>
                <a:lnTo>
                  <a:pt x="107868" y="255202"/>
                </a:lnTo>
                <a:lnTo>
                  <a:pt x="107868" y="255202"/>
                </a:lnTo>
                <a:lnTo>
                  <a:pt x="91556" y="255202"/>
                </a:lnTo>
                <a:lnTo>
                  <a:pt x="91556" y="255202"/>
                </a:lnTo>
                <a:close/>
                <a:moveTo>
                  <a:pt x="27361" y="255202"/>
                </a:moveTo>
                <a:lnTo>
                  <a:pt x="27361" y="255202"/>
                </a:lnTo>
                <a:lnTo>
                  <a:pt x="4735" y="255202"/>
                </a:lnTo>
                <a:lnTo>
                  <a:pt x="4735" y="255202"/>
                </a:lnTo>
                <a:lnTo>
                  <a:pt x="2104" y="255202"/>
                </a:lnTo>
                <a:lnTo>
                  <a:pt x="1578" y="254675"/>
                </a:lnTo>
                <a:lnTo>
                  <a:pt x="526" y="253623"/>
                </a:lnTo>
                <a:lnTo>
                  <a:pt x="526" y="253623"/>
                </a:lnTo>
                <a:lnTo>
                  <a:pt x="0" y="248361"/>
                </a:lnTo>
                <a:lnTo>
                  <a:pt x="526" y="243099"/>
                </a:lnTo>
                <a:lnTo>
                  <a:pt x="1578" y="238364"/>
                </a:lnTo>
                <a:lnTo>
                  <a:pt x="3683" y="233628"/>
                </a:lnTo>
                <a:lnTo>
                  <a:pt x="6314" y="228892"/>
                </a:lnTo>
                <a:lnTo>
                  <a:pt x="9471" y="225209"/>
                </a:lnTo>
                <a:lnTo>
                  <a:pt x="13680" y="222052"/>
                </a:lnTo>
                <a:lnTo>
                  <a:pt x="17890" y="219947"/>
                </a:lnTo>
                <a:lnTo>
                  <a:pt x="17890" y="219947"/>
                </a:lnTo>
                <a:lnTo>
                  <a:pt x="21047" y="218895"/>
                </a:lnTo>
                <a:lnTo>
                  <a:pt x="24730" y="218368"/>
                </a:lnTo>
                <a:lnTo>
                  <a:pt x="27888" y="218368"/>
                </a:lnTo>
                <a:lnTo>
                  <a:pt x="30518" y="218368"/>
                </a:lnTo>
                <a:lnTo>
                  <a:pt x="33676" y="218895"/>
                </a:lnTo>
                <a:lnTo>
                  <a:pt x="36833" y="219947"/>
                </a:lnTo>
                <a:lnTo>
                  <a:pt x="39464" y="220999"/>
                </a:lnTo>
                <a:lnTo>
                  <a:pt x="42095" y="222578"/>
                </a:lnTo>
                <a:lnTo>
                  <a:pt x="44726" y="224683"/>
                </a:lnTo>
                <a:lnTo>
                  <a:pt x="46830" y="226787"/>
                </a:lnTo>
                <a:lnTo>
                  <a:pt x="48935" y="228892"/>
                </a:lnTo>
                <a:lnTo>
                  <a:pt x="50514" y="231523"/>
                </a:lnTo>
                <a:lnTo>
                  <a:pt x="52092" y="234154"/>
                </a:lnTo>
                <a:lnTo>
                  <a:pt x="53145" y="237311"/>
                </a:lnTo>
                <a:lnTo>
                  <a:pt x="53671" y="240468"/>
                </a:lnTo>
                <a:lnTo>
                  <a:pt x="54197" y="243625"/>
                </a:lnTo>
                <a:lnTo>
                  <a:pt x="54197" y="243625"/>
                </a:lnTo>
                <a:lnTo>
                  <a:pt x="54723" y="250466"/>
                </a:lnTo>
                <a:lnTo>
                  <a:pt x="54197" y="252571"/>
                </a:lnTo>
                <a:lnTo>
                  <a:pt x="53671" y="254149"/>
                </a:lnTo>
                <a:lnTo>
                  <a:pt x="52092" y="255202"/>
                </a:lnTo>
                <a:lnTo>
                  <a:pt x="49987" y="255728"/>
                </a:lnTo>
                <a:lnTo>
                  <a:pt x="43673" y="255728"/>
                </a:lnTo>
                <a:lnTo>
                  <a:pt x="43673" y="255728"/>
                </a:lnTo>
                <a:lnTo>
                  <a:pt x="27361" y="255202"/>
                </a:lnTo>
                <a:lnTo>
                  <a:pt x="27361" y="255202"/>
                </a:lnTo>
                <a:close/>
                <a:moveTo>
                  <a:pt x="47357" y="151016"/>
                </a:moveTo>
                <a:lnTo>
                  <a:pt x="47357" y="151016"/>
                </a:lnTo>
                <a:lnTo>
                  <a:pt x="51040" y="148385"/>
                </a:lnTo>
                <a:lnTo>
                  <a:pt x="54197" y="145228"/>
                </a:lnTo>
                <a:lnTo>
                  <a:pt x="56828" y="141545"/>
                </a:lnTo>
                <a:lnTo>
                  <a:pt x="58933" y="137335"/>
                </a:lnTo>
                <a:lnTo>
                  <a:pt x="58933" y="137335"/>
                </a:lnTo>
                <a:lnTo>
                  <a:pt x="60511" y="131547"/>
                </a:lnTo>
                <a:lnTo>
                  <a:pt x="61564" y="129969"/>
                </a:lnTo>
                <a:lnTo>
                  <a:pt x="62616" y="128916"/>
                </a:lnTo>
                <a:lnTo>
                  <a:pt x="64195" y="128390"/>
                </a:lnTo>
                <a:lnTo>
                  <a:pt x="66299" y="127864"/>
                </a:lnTo>
                <a:lnTo>
                  <a:pt x="72087" y="127864"/>
                </a:lnTo>
                <a:lnTo>
                  <a:pt x="72087" y="127864"/>
                </a:lnTo>
                <a:lnTo>
                  <a:pt x="73666" y="127864"/>
                </a:lnTo>
                <a:lnTo>
                  <a:pt x="73666" y="127864"/>
                </a:lnTo>
                <a:lnTo>
                  <a:pt x="79980" y="127864"/>
                </a:lnTo>
                <a:lnTo>
                  <a:pt x="82085" y="128390"/>
                </a:lnTo>
                <a:lnTo>
                  <a:pt x="83664" y="128916"/>
                </a:lnTo>
                <a:lnTo>
                  <a:pt x="84716" y="129969"/>
                </a:lnTo>
                <a:lnTo>
                  <a:pt x="85768" y="132073"/>
                </a:lnTo>
                <a:lnTo>
                  <a:pt x="87873" y="137862"/>
                </a:lnTo>
                <a:lnTo>
                  <a:pt x="87873" y="137862"/>
                </a:lnTo>
                <a:lnTo>
                  <a:pt x="89452" y="142071"/>
                </a:lnTo>
                <a:lnTo>
                  <a:pt x="90504" y="144176"/>
                </a:lnTo>
                <a:lnTo>
                  <a:pt x="92083" y="146807"/>
                </a:lnTo>
                <a:lnTo>
                  <a:pt x="92083" y="146807"/>
                </a:lnTo>
                <a:lnTo>
                  <a:pt x="94713" y="139440"/>
                </a:lnTo>
                <a:lnTo>
                  <a:pt x="96818" y="132600"/>
                </a:lnTo>
                <a:lnTo>
                  <a:pt x="96818" y="132600"/>
                </a:lnTo>
                <a:lnTo>
                  <a:pt x="97344" y="130495"/>
                </a:lnTo>
                <a:lnTo>
                  <a:pt x="98923" y="128916"/>
                </a:lnTo>
                <a:lnTo>
                  <a:pt x="101028" y="127864"/>
                </a:lnTo>
                <a:lnTo>
                  <a:pt x="103659" y="127864"/>
                </a:lnTo>
                <a:lnTo>
                  <a:pt x="103659" y="127864"/>
                </a:lnTo>
                <a:lnTo>
                  <a:pt x="117866" y="127864"/>
                </a:lnTo>
                <a:lnTo>
                  <a:pt x="117866" y="127864"/>
                </a:lnTo>
                <a:lnTo>
                  <a:pt x="119971" y="127864"/>
                </a:lnTo>
                <a:lnTo>
                  <a:pt x="121549" y="128916"/>
                </a:lnTo>
                <a:lnTo>
                  <a:pt x="123128" y="130495"/>
                </a:lnTo>
                <a:lnTo>
                  <a:pt x="123654" y="133126"/>
                </a:lnTo>
                <a:lnTo>
                  <a:pt x="123654" y="133126"/>
                </a:lnTo>
                <a:lnTo>
                  <a:pt x="124180" y="136283"/>
                </a:lnTo>
                <a:lnTo>
                  <a:pt x="124706" y="138914"/>
                </a:lnTo>
                <a:lnTo>
                  <a:pt x="126285" y="141545"/>
                </a:lnTo>
                <a:lnTo>
                  <a:pt x="127337" y="143650"/>
                </a:lnTo>
                <a:lnTo>
                  <a:pt x="129442" y="145754"/>
                </a:lnTo>
                <a:lnTo>
                  <a:pt x="131547" y="147859"/>
                </a:lnTo>
                <a:lnTo>
                  <a:pt x="135756" y="151016"/>
                </a:lnTo>
                <a:lnTo>
                  <a:pt x="135756" y="151016"/>
                </a:lnTo>
                <a:lnTo>
                  <a:pt x="137335" y="151542"/>
                </a:lnTo>
                <a:lnTo>
                  <a:pt x="137335" y="151542"/>
                </a:lnTo>
                <a:lnTo>
                  <a:pt x="137335" y="149964"/>
                </a:lnTo>
                <a:lnTo>
                  <a:pt x="137335" y="149964"/>
                </a:lnTo>
                <a:lnTo>
                  <a:pt x="135756" y="143123"/>
                </a:lnTo>
                <a:lnTo>
                  <a:pt x="134704" y="136283"/>
                </a:lnTo>
                <a:lnTo>
                  <a:pt x="134704" y="136283"/>
                </a:lnTo>
                <a:lnTo>
                  <a:pt x="134704" y="132073"/>
                </a:lnTo>
                <a:lnTo>
                  <a:pt x="134704" y="131021"/>
                </a:lnTo>
                <a:lnTo>
                  <a:pt x="135756" y="129442"/>
                </a:lnTo>
                <a:lnTo>
                  <a:pt x="136809" y="128916"/>
                </a:lnTo>
                <a:lnTo>
                  <a:pt x="137861" y="128390"/>
                </a:lnTo>
                <a:lnTo>
                  <a:pt x="142070" y="127864"/>
                </a:lnTo>
                <a:lnTo>
                  <a:pt x="142070" y="127864"/>
                </a:lnTo>
                <a:lnTo>
                  <a:pt x="152594" y="127864"/>
                </a:lnTo>
                <a:lnTo>
                  <a:pt x="152594" y="127864"/>
                </a:lnTo>
                <a:lnTo>
                  <a:pt x="157330" y="127338"/>
                </a:lnTo>
                <a:lnTo>
                  <a:pt x="158382" y="126812"/>
                </a:lnTo>
                <a:lnTo>
                  <a:pt x="159961" y="126285"/>
                </a:lnTo>
                <a:lnTo>
                  <a:pt x="160487" y="125233"/>
                </a:lnTo>
                <a:lnTo>
                  <a:pt x="161013" y="123654"/>
                </a:lnTo>
                <a:lnTo>
                  <a:pt x="161013" y="118919"/>
                </a:lnTo>
                <a:lnTo>
                  <a:pt x="161013" y="118919"/>
                </a:lnTo>
                <a:lnTo>
                  <a:pt x="161013" y="18943"/>
                </a:lnTo>
                <a:lnTo>
                  <a:pt x="161013" y="18943"/>
                </a:lnTo>
                <a:lnTo>
                  <a:pt x="161013" y="14733"/>
                </a:lnTo>
                <a:lnTo>
                  <a:pt x="160487" y="13155"/>
                </a:lnTo>
                <a:lnTo>
                  <a:pt x="159435" y="12102"/>
                </a:lnTo>
                <a:lnTo>
                  <a:pt x="158382" y="11050"/>
                </a:lnTo>
                <a:lnTo>
                  <a:pt x="157330" y="10524"/>
                </a:lnTo>
                <a:lnTo>
                  <a:pt x="152594" y="10524"/>
                </a:lnTo>
                <a:lnTo>
                  <a:pt x="152594" y="10524"/>
                </a:lnTo>
                <a:lnTo>
                  <a:pt x="112078" y="10524"/>
                </a:lnTo>
                <a:lnTo>
                  <a:pt x="112078" y="10524"/>
                </a:lnTo>
                <a:lnTo>
                  <a:pt x="31571" y="10524"/>
                </a:lnTo>
                <a:lnTo>
                  <a:pt x="31571" y="10524"/>
                </a:lnTo>
                <a:lnTo>
                  <a:pt x="27888" y="10524"/>
                </a:lnTo>
                <a:lnTo>
                  <a:pt x="25257" y="11576"/>
                </a:lnTo>
                <a:lnTo>
                  <a:pt x="24204" y="12102"/>
                </a:lnTo>
                <a:lnTo>
                  <a:pt x="23678" y="13155"/>
                </a:lnTo>
                <a:lnTo>
                  <a:pt x="23152" y="14733"/>
                </a:lnTo>
                <a:lnTo>
                  <a:pt x="22626" y="16838"/>
                </a:lnTo>
                <a:lnTo>
                  <a:pt x="22626" y="16838"/>
                </a:lnTo>
                <a:lnTo>
                  <a:pt x="22626" y="121023"/>
                </a:lnTo>
                <a:lnTo>
                  <a:pt x="22626" y="121023"/>
                </a:lnTo>
                <a:lnTo>
                  <a:pt x="23152" y="124181"/>
                </a:lnTo>
                <a:lnTo>
                  <a:pt x="24730" y="125759"/>
                </a:lnTo>
                <a:lnTo>
                  <a:pt x="26835" y="127338"/>
                </a:lnTo>
                <a:lnTo>
                  <a:pt x="29466" y="127338"/>
                </a:lnTo>
                <a:lnTo>
                  <a:pt x="29466" y="127338"/>
                </a:lnTo>
                <a:lnTo>
                  <a:pt x="41568" y="127338"/>
                </a:lnTo>
                <a:lnTo>
                  <a:pt x="41568" y="127338"/>
                </a:lnTo>
                <a:lnTo>
                  <a:pt x="45778" y="127864"/>
                </a:lnTo>
                <a:lnTo>
                  <a:pt x="47357" y="128390"/>
                </a:lnTo>
                <a:lnTo>
                  <a:pt x="48409" y="129442"/>
                </a:lnTo>
                <a:lnTo>
                  <a:pt x="48935" y="130495"/>
                </a:lnTo>
                <a:lnTo>
                  <a:pt x="49461" y="132073"/>
                </a:lnTo>
                <a:lnTo>
                  <a:pt x="49461" y="136283"/>
                </a:lnTo>
                <a:lnTo>
                  <a:pt x="49461" y="136283"/>
                </a:lnTo>
                <a:lnTo>
                  <a:pt x="47883" y="143123"/>
                </a:lnTo>
                <a:lnTo>
                  <a:pt x="46830" y="149964"/>
                </a:lnTo>
                <a:lnTo>
                  <a:pt x="46830" y="149964"/>
                </a:lnTo>
                <a:lnTo>
                  <a:pt x="46304" y="151542"/>
                </a:lnTo>
                <a:lnTo>
                  <a:pt x="46304" y="151542"/>
                </a:lnTo>
                <a:lnTo>
                  <a:pt x="47357" y="151016"/>
                </a:lnTo>
                <a:lnTo>
                  <a:pt x="47357" y="151016"/>
                </a:lnTo>
                <a:close/>
                <a:moveTo>
                  <a:pt x="160487" y="0"/>
                </a:moveTo>
                <a:lnTo>
                  <a:pt x="160487" y="0"/>
                </a:lnTo>
                <a:lnTo>
                  <a:pt x="163644" y="1579"/>
                </a:lnTo>
                <a:lnTo>
                  <a:pt x="166275" y="3683"/>
                </a:lnTo>
                <a:lnTo>
                  <a:pt x="167854" y="6314"/>
                </a:lnTo>
                <a:lnTo>
                  <a:pt x="169432" y="8945"/>
                </a:lnTo>
                <a:lnTo>
                  <a:pt x="170485" y="12102"/>
                </a:lnTo>
                <a:lnTo>
                  <a:pt x="171011" y="15260"/>
                </a:lnTo>
                <a:lnTo>
                  <a:pt x="171537" y="22100"/>
                </a:lnTo>
                <a:lnTo>
                  <a:pt x="171537" y="22100"/>
                </a:lnTo>
                <a:lnTo>
                  <a:pt x="171537" y="69983"/>
                </a:lnTo>
                <a:lnTo>
                  <a:pt x="171537" y="117866"/>
                </a:lnTo>
                <a:lnTo>
                  <a:pt x="171537" y="117866"/>
                </a:lnTo>
                <a:lnTo>
                  <a:pt x="171537" y="123128"/>
                </a:lnTo>
                <a:lnTo>
                  <a:pt x="170485" y="127338"/>
                </a:lnTo>
                <a:lnTo>
                  <a:pt x="168906" y="131021"/>
                </a:lnTo>
                <a:lnTo>
                  <a:pt x="167328" y="133652"/>
                </a:lnTo>
                <a:lnTo>
                  <a:pt x="164170" y="135757"/>
                </a:lnTo>
                <a:lnTo>
                  <a:pt x="161013" y="137335"/>
                </a:lnTo>
                <a:lnTo>
                  <a:pt x="156278" y="137862"/>
                </a:lnTo>
                <a:lnTo>
                  <a:pt x="151542" y="138388"/>
                </a:lnTo>
                <a:lnTo>
                  <a:pt x="151542" y="138388"/>
                </a:lnTo>
                <a:lnTo>
                  <a:pt x="147859" y="138388"/>
                </a:lnTo>
                <a:lnTo>
                  <a:pt x="146806" y="138914"/>
                </a:lnTo>
                <a:lnTo>
                  <a:pt x="146280" y="139440"/>
                </a:lnTo>
                <a:lnTo>
                  <a:pt x="145754" y="140492"/>
                </a:lnTo>
                <a:lnTo>
                  <a:pt x="145754" y="141545"/>
                </a:lnTo>
                <a:lnTo>
                  <a:pt x="146806" y="144702"/>
                </a:lnTo>
                <a:lnTo>
                  <a:pt x="146806" y="144702"/>
                </a:lnTo>
                <a:lnTo>
                  <a:pt x="149963" y="153121"/>
                </a:lnTo>
                <a:lnTo>
                  <a:pt x="152068" y="157330"/>
                </a:lnTo>
                <a:lnTo>
                  <a:pt x="154173" y="161540"/>
                </a:lnTo>
                <a:lnTo>
                  <a:pt x="154173" y="161540"/>
                </a:lnTo>
                <a:lnTo>
                  <a:pt x="155225" y="163119"/>
                </a:lnTo>
                <a:lnTo>
                  <a:pt x="155225" y="165223"/>
                </a:lnTo>
                <a:lnTo>
                  <a:pt x="155225" y="166802"/>
                </a:lnTo>
                <a:lnTo>
                  <a:pt x="154173" y="168380"/>
                </a:lnTo>
                <a:lnTo>
                  <a:pt x="154173" y="168380"/>
                </a:lnTo>
                <a:lnTo>
                  <a:pt x="152594" y="169959"/>
                </a:lnTo>
                <a:lnTo>
                  <a:pt x="151016" y="170485"/>
                </a:lnTo>
                <a:lnTo>
                  <a:pt x="149437" y="170485"/>
                </a:lnTo>
                <a:lnTo>
                  <a:pt x="147332" y="169959"/>
                </a:lnTo>
                <a:lnTo>
                  <a:pt x="147332" y="169959"/>
                </a:lnTo>
                <a:lnTo>
                  <a:pt x="137335" y="165223"/>
                </a:lnTo>
                <a:lnTo>
                  <a:pt x="132073" y="162592"/>
                </a:lnTo>
                <a:lnTo>
                  <a:pt x="127863" y="159435"/>
                </a:lnTo>
                <a:lnTo>
                  <a:pt x="123654" y="155752"/>
                </a:lnTo>
                <a:lnTo>
                  <a:pt x="119971" y="151542"/>
                </a:lnTo>
                <a:lnTo>
                  <a:pt x="116813" y="146807"/>
                </a:lnTo>
                <a:lnTo>
                  <a:pt x="114182" y="141019"/>
                </a:lnTo>
                <a:lnTo>
                  <a:pt x="114182" y="141019"/>
                </a:lnTo>
                <a:lnTo>
                  <a:pt x="113656" y="139966"/>
                </a:lnTo>
                <a:lnTo>
                  <a:pt x="112604" y="138914"/>
                </a:lnTo>
                <a:lnTo>
                  <a:pt x="111025" y="138388"/>
                </a:lnTo>
                <a:lnTo>
                  <a:pt x="109447" y="138388"/>
                </a:lnTo>
                <a:lnTo>
                  <a:pt x="109447" y="138388"/>
                </a:lnTo>
                <a:lnTo>
                  <a:pt x="107868" y="138388"/>
                </a:lnTo>
                <a:lnTo>
                  <a:pt x="106290" y="138914"/>
                </a:lnTo>
                <a:lnTo>
                  <a:pt x="105763" y="139966"/>
                </a:lnTo>
                <a:lnTo>
                  <a:pt x="104711" y="141545"/>
                </a:lnTo>
                <a:lnTo>
                  <a:pt x="104711" y="141545"/>
                </a:lnTo>
                <a:lnTo>
                  <a:pt x="97344" y="164171"/>
                </a:lnTo>
                <a:lnTo>
                  <a:pt x="97344" y="164171"/>
                </a:lnTo>
                <a:lnTo>
                  <a:pt x="96292" y="166276"/>
                </a:lnTo>
                <a:lnTo>
                  <a:pt x="95240" y="168380"/>
                </a:lnTo>
                <a:lnTo>
                  <a:pt x="93661" y="169433"/>
                </a:lnTo>
                <a:lnTo>
                  <a:pt x="91556" y="169959"/>
                </a:lnTo>
                <a:lnTo>
                  <a:pt x="91556" y="169959"/>
                </a:lnTo>
                <a:lnTo>
                  <a:pt x="88925" y="169433"/>
                </a:lnTo>
                <a:lnTo>
                  <a:pt x="87347" y="168380"/>
                </a:lnTo>
                <a:lnTo>
                  <a:pt x="86294" y="166276"/>
                </a:lnTo>
                <a:lnTo>
                  <a:pt x="85768" y="164171"/>
                </a:lnTo>
                <a:lnTo>
                  <a:pt x="85768" y="164171"/>
                </a:lnTo>
                <a:lnTo>
                  <a:pt x="78402" y="142071"/>
                </a:lnTo>
                <a:lnTo>
                  <a:pt x="78402" y="142071"/>
                </a:lnTo>
                <a:lnTo>
                  <a:pt x="77349" y="140492"/>
                </a:lnTo>
                <a:lnTo>
                  <a:pt x="76823" y="139440"/>
                </a:lnTo>
                <a:lnTo>
                  <a:pt x="75245" y="138388"/>
                </a:lnTo>
                <a:lnTo>
                  <a:pt x="73666" y="138388"/>
                </a:lnTo>
                <a:lnTo>
                  <a:pt x="73666" y="138388"/>
                </a:lnTo>
                <a:lnTo>
                  <a:pt x="71561" y="138388"/>
                </a:lnTo>
                <a:lnTo>
                  <a:pt x="70509" y="138914"/>
                </a:lnTo>
                <a:lnTo>
                  <a:pt x="69456" y="140492"/>
                </a:lnTo>
                <a:lnTo>
                  <a:pt x="68404" y="142071"/>
                </a:lnTo>
                <a:lnTo>
                  <a:pt x="68404" y="142071"/>
                </a:lnTo>
                <a:lnTo>
                  <a:pt x="65773" y="147333"/>
                </a:lnTo>
                <a:lnTo>
                  <a:pt x="62616" y="151542"/>
                </a:lnTo>
                <a:lnTo>
                  <a:pt x="58933" y="155752"/>
                </a:lnTo>
                <a:lnTo>
                  <a:pt x="54723" y="159435"/>
                </a:lnTo>
                <a:lnTo>
                  <a:pt x="50514" y="162592"/>
                </a:lnTo>
                <a:lnTo>
                  <a:pt x="45778" y="165223"/>
                </a:lnTo>
                <a:lnTo>
                  <a:pt x="35254" y="169959"/>
                </a:lnTo>
                <a:lnTo>
                  <a:pt x="35254" y="169959"/>
                </a:lnTo>
                <a:lnTo>
                  <a:pt x="33676" y="169959"/>
                </a:lnTo>
                <a:lnTo>
                  <a:pt x="32097" y="169959"/>
                </a:lnTo>
                <a:lnTo>
                  <a:pt x="30518" y="169433"/>
                </a:lnTo>
                <a:lnTo>
                  <a:pt x="28940" y="168380"/>
                </a:lnTo>
                <a:lnTo>
                  <a:pt x="28940" y="168380"/>
                </a:lnTo>
                <a:lnTo>
                  <a:pt x="27888" y="166802"/>
                </a:lnTo>
                <a:lnTo>
                  <a:pt x="27888" y="165223"/>
                </a:lnTo>
                <a:lnTo>
                  <a:pt x="27888" y="163119"/>
                </a:lnTo>
                <a:lnTo>
                  <a:pt x="28940" y="161540"/>
                </a:lnTo>
                <a:lnTo>
                  <a:pt x="28940" y="161540"/>
                </a:lnTo>
                <a:lnTo>
                  <a:pt x="31045" y="157330"/>
                </a:lnTo>
                <a:lnTo>
                  <a:pt x="33149" y="153121"/>
                </a:lnTo>
                <a:lnTo>
                  <a:pt x="36833" y="144176"/>
                </a:lnTo>
                <a:lnTo>
                  <a:pt x="36833" y="144176"/>
                </a:lnTo>
                <a:lnTo>
                  <a:pt x="37359" y="141545"/>
                </a:lnTo>
                <a:lnTo>
                  <a:pt x="36833" y="139440"/>
                </a:lnTo>
                <a:lnTo>
                  <a:pt x="36307" y="138914"/>
                </a:lnTo>
                <a:lnTo>
                  <a:pt x="35254" y="138388"/>
                </a:lnTo>
                <a:lnTo>
                  <a:pt x="32623" y="138388"/>
                </a:lnTo>
                <a:lnTo>
                  <a:pt x="32623" y="138388"/>
                </a:lnTo>
                <a:lnTo>
                  <a:pt x="28414" y="138388"/>
                </a:lnTo>
                <a:lnTo>
                  <a:pt x="28414" y="138388"/>
                </a:lnTo>
                <a:lnTo>
                  <a:pt x="24730" y="137862"/>
                </a:lnTo>
                <a:lnTo>
                  <a:pt x="21573" y="137335"/>
                </a:lnTo>
                <a:lnTo>
                  <a:pt x="18942" y="135757"/>
                </a:lnTo>
                <a:lnTo>
                  <a:pt x="16311" y="133652"/>
                </a:lnTo>
                <a:lnTo>
                  <a:pt x="14207" y="131547"/>
                </a:lnTo>
                <a:lnTo>
                  <a:pt x="13154" y="128916"/>
                </a:lnTo>
                <a:lnTo>
                  <a:pt x="12102" y="125233"/>
                </a:lnTo>
                <a:lnTo>
                  <a:pt x="11576" y="121550"/>
                </a:lnTo>
                <a:lnTo>
                  <a:pt x="11576" y="121550"/>
                </a:lnTo>
                <a:lnTo>
                  <a:pt x="11576" y="88926"/>
                </a:lnTo>
                <a:lnTo>
                  <a:pt x="11576" y="88926"/>
                </a:lnTo>
                <a:lnTo>
                  <a:pt x="12102" y="55776"/>
                </a:lnTo>
                <a:lnTo>
                  <a:pt x="11576" y="22100"/>
                </a:lnTo>
                <a:lnTo>
                  <a:pt x="11576" y="22100"/>
                </a:lnTo>
                <a:lnTo>
                  <a:pt x="11576" y="18417"/>
                </a:lnTo>
                <a:lnTo>
                  <a:pt x="11576" y="15260"/>
                </a:lnTo>
                <a:lnTo>
                  <a:pt x="12628" y="12102"/>
                </a:lnTo>
                <a:lnTo>
                  <a:pt x="13680" y="8945"/>
                </a:lnTo>
                <a:lnTo>
                  <a:pt x="14733" y="6314"/>
                </a:lnTo>
                <a:lnTo>
                  <a:pt x="16838" y="3683"/>
                </a:lnTo>
                <a:lnTo>
                  <a:pt x="19469" y="1579"/>
                </a:lnTo>
                <a:lnTo>
                  <a:pt x="22099" y="0"/>
                </a:lnTo>
                <a:lnTo>
                  <a:pt x="22099" y="0"/>
                </a:lnTo>
                <a:lnTo>
                  <a:pt x="160487" y="0"/>
                </a:lnTo>
                <a:lnTo>
                  <a:pt x="160487"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 name="Google Shape;162;p18"/>
          <p:cNvSpPr txBox="1"/>
          <p:nvPr/>
        </p:nvSpPr>
        <p:spPr>
          <a:xfrm>
            <a:off x="499275" y="525100"/>
            <a:ext cx="123960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6000">
                <a:solidFill>
                  <a:schemeClr val="lt1"/>
                </a:solidFill>
                <a:latin typeface="Merriweather"/>
                <a:ea typeface="Merriweather"/>
                <a:cs typeface="Merriweather"/>
                <a:sym typeface="Merriweather"/>
              </a:rPr>
              <a:t>Key Takeaway</a:t>
            </a:r>
            <a:endParaRPr b="1" sz="6000">
              <a:solidFill>
                <a:schemeClr val="lt1"/>
              </a:solidFill>
              <a:latin typeface="Merriweather"/>
              <a:ea typeface="Merriweather"/>
              <a:cs typeface="Merriweather"/>
              <a:sym typeface="Merriweather"/>
            </a:endParaRPr>
          </a:p>
        </p:txBody>
      </p:sp>
      <p:sp>
        <p:nvSpPr>
          <p:cNvPr id="163" name="Google Shape;163;p18"/>
          <p:cNvSpPr txBox="1"/>
          <p:nvPr/>
        </p:nvSpPr>
        <p:spPr>
          <a:xfrm>
            <a:off x="1144925" y="2139175"/>
            <a:ext cx="16549500" cy="757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lt1"/>
                </a:solidFill>
                <a:latin typeface="Calibri"/>
                <a:ea typeface="Calibri"/>
                <a:cs typeface="Calibri"/>
                <a:sym typeface="Calibri"/>
              </a:rPr>
              <a:t>This project doesn’t have to end here: In the </a:t>
            </a:r>
            <a:r>
              <a:rPr lang="en-US" sz="3200">
                <a:solidFill>
                  <a:schemeClr val="lt1"/>
                </a:solidFill>
                <a:latin typeface="Calibri"/>
                <a:ea typeface="Calibri"/>
                <a:cs typeface="Calibri"/>
                <a:sym typeface="Calibri"/>
              </a:rPr>
              <a:t>future, with a larger storage and a stronger computer, I could create a program that would be used to record the daily habits of an animal; being about to organize the behavior of a monkey, for example, would allow places like a zoo to curate the habitat to the specific animal’s needs because of the different areas that the animal may prefer.</a:t>
            </a:r>
            <a:endParaRPr sz="3200">
              <a:solidFill>
                <a:schemeClr val="lt1"/>
              </a:solidFill>
              <a:latin typeface="Calibri"/>
              <a:ea typeface="Calibri"/>
              <a:cs typeface="Calibri"/>
              <a:sym typeface="Calibri"/>
            </a:endParaRPr>
          </a:p>
        </p:txBody>
      </p:sp>
      <p:sp>
        <p:nvSpPr>
          <p:cNvPr id="164" name="Google Shape;164;p18"/>
          <p:cNvSpPr/>
          <p:nvPr/>
        </p:nvSpPr>
        <p:spPr>
          <a:xfrm>
            <a:off x="16175934" y="525093"/>
            <a:ext cx="1518500" cy="1099841"/>
          </a:xfrm>
          <a:custGeom>
            <a:rect b="b" l="l" r="r" t="t"/>
            <a:pathLst>
              <a:path extrusionOk="0" h="184692" w="254675">
                <a:moveTo>
                  <a:pt x="161014" y="42621"/>
                </a:moveTo>
                <a:lnTo>
                  <a:pt x="161014" y="42621"/>
                </a:lnTo>
                <a:lnTo>
                  <a:pt x="155752" y="42621"/>
                </a:lnTo>
                <a:lnTo>
                  <a:pt x="155752" y="42621"/>
                </a:lnTo>
                <a:lnTo>
                  <a:pt x="154700" y="42621"/>
                </a:lnTo>
                <a:lnTo>
                  <a:pt x="154173" y="42095"/>
                </a:lnTo>
                <a:lnTo>
                  <a:pt x="153647" y="41569"/>
                </a:lnTo>
                <a:lnTo>
                  <a:pt x="153121" y="39990"/>
                </a:lnTo>
                <a:lnTo>
                  <a:pt x="153121" y="39990"/>
                </a:lnTo>
                <a:lnTo>
                  <a:pt x="153647" y="38412"/>
                </a:lnTo>
                <a:lnTo>
                  <a:pt x="153647" y="37359"/>
                </a:lnTo>
                <a:lnTo>
                  <a:pt x="154700" y="36833"/>
                </a:lnTo>
                <a:lnTo>
                  <a:pt x="155752" y="36307"/>
                </a:lnTo>
                <a:lnTo>
                  <a:pt x="155752" y="36307"/>
                </a:lnTo>
                <a:lnTo>
                  <a:pt x="165750" y="36307"/>
                </a:lnTo>
                <a:lnTo>
                  <a:pt x="165750" y="36307"/>
                </a:lnTo>
                <a:lnTo>
                  <a:pt x="166802" y="36307"/>
                </a:lnTo>
                <a:lnTo>
                  <a:pt x="167854" y="36833"/>
                </a:lnTo>
                <a:lnTo>
                  <a:pt x="168381" y="37886"/>
                </a:lnTo>
                <a:lnTo>
                  <a:pt x="168381" y="39464"/>
                </a:lnTo>
                <a:lnTo>
                  <a:pt x="168381" y="39464"/>
                </a:lnTo>
                <a:lnTo>
                  <a:pt x="168381" y="41569"/>
                </a:lnTo>
                <a:lnTo>
                  <a:pt x="167854" y="42621"/>
                </a:lnTo>
                <a:lnTo>
                  <a:pt x="166802" y="42621"/>
                </a:lnTo>
                <a:lnTo>
                  <a:pt x="165750" y="42621"/>
                </a:lnTo>
                <a:lnTo>
                  <a:pt x="165750" y="42621"/>
                </a:lnTo>
                <a:lnTo>
                  <a:pt x="161014" y="42621"/>
                </a:lnTo>
                <a:lnTo>
                  <a:pt x="161014" y="42621"/>
                </a:lnTo>
                <a:close/>
                <a:moveTo>
                  <a:pt x="114183" y="43147"/>
                </a:moveTo>
                <a:lnTo>
                  <a:pt x="114183" y="43147"/>
                </a:lnTo>
                <a:lnTo>
                  <a:pt x="108921" y="43147"/>
                </a:lnTo>
                <a:lnTo>
                  <a:pt x="108921" y="43147"/>
                </a:lnTo>
                <a:lnTo>
                  <a:pt x="107869" y="43147"/>
                </a:lnTo>
                <a:lnTo>
                  <a:pt x="107343" y="42621"/>
                </a:lnTo>
                <a:lnTo>
                  <a:pt x="106816" y="41569"/>
                </a:lnTo>
                <a:lnTo>
                  <a:pt x="106816" y="39990"/>
                </a:lnTo>
                <a:lnTo>
                  <a:pt x="106816" y="39990"/>
                </a:lnTo>
                <a:lnTo>
                  <a:pt x="106816" y="38412"/>
                </a:lnTo>
                <a:lnTo>
                  <a:pt x="107343" y="37359"/>
                </a:lnTo>
                <a:lnTo>
                  <a:pt x="107869" y="36833"/>
                </a:lnTo>
                <a:lnTo>
                  <a:pt x="109447" y="36307"/>
                </a:lnTo>
                <a:lnTo>
                  <a:pt x="109447" y="36307"/>
                </a:lnTo>
                <a:lnTo>
                  <a:pt x="119445" y="36307"/>
                </a:lnTo>
                <a:lnTo>
                  <a:pt x="119445" y="36307"/>
                </a:lnTo>
                <a:lnTo>
                  <a:pt x="120497" y="36307"/>
                </a:lnTo>
                <a:lnTo>
                  <a:pt x="121550" y="36833"/>
                </a:lnTo>
                <a:lnTo>
                  <a:pt x="122076" y="37886"/>
                </a:lnTo>
                <a:lnTo>
                  <a:pt x="122076" y="39464"/>
                </a:lnTo>
                <a:lnTo>
                  <a:pt x="122076" y="39464"/>
                </a:lnTo>
                <a:lnTo>
                  <a:pt x="122076" y="41043"/>
                </a:lnTo>
                <a:lnTo>
                  <a:pt x="121550" y="42095"/>
                </a:lnTo>
                <a:lnTo>
                  <a:pt x="120497" y="42621"/>
                </a:lnTo>
                <a:lnTo>
                  <a:pt x="119445" y="42621"/>
                </a:lnTo>
                <a:lnTo>
                  <a:pt x="119445" y="42621"/>
                </a:lnTo>
                <a:lnTo>
                  <a:pt x="116814" y="42621"/>
                </a:lnTo>
                <a:lnTo>
                  <a:pt x="114183" y="43147"/>
                </a:lnTo>
                <a:lnTo>
                  <a:pt x="114183" y="43147"/>
                </a:lnTo>
                <a:lnTo>
                  <a:pt x="114183" y="42621"/>
                </a:lnTo>
                <a:lnTo>
                  <a:pt x="114183" y="43147"/>
                </a:lnTo>
                <a:lnTo>
                  <a:pt x="114183" y="43147"/>
                </a:lnTo>
                <a:close/>
                <a:moveTo>
                  <a:pt x="137862" y="55250"/>
                </a:moveTo>
                <a:lnTo>
                  <a:pt x="137862" y="55250"/>
                </a:lnTo>
                <a:lnTo>
                  <a:pt x="164697" y="55250"/>
                </a:lnTo>
                <a:lnTo>
                  <a:pt x="164697" y="55250"/>
                </a:lnTo>
                <a:lnTo>
                  <a:pt x="166276" y="55250"/>
                </a:lnTo>
                <a:lnTo>
                  <a:pt x="167328" y="55250"/>
                </a:lnTo>
                <a:lnTo>
                  <a:pt x="168381" y="56302"/>
                </a:lnTo>
                <a:lnTo>
                  <a:pt x="168381" y="58407"/>
                </a:lnTo>
                <a:lnTo>
                  <a:pt x="168381" y="58407"/>
                </a:lnTo>
                <a:lnTo>
                  <a:pt x="168381" y="60512"/>
                </a:lnTo>
                <a:lnTo>
                  <a:pt x="167328" y="61564"/>
                </a:lnTo>
                <a:lnTo>
                  <a:pt x="166276" y="61564"/>
                </a:lnTo>
                <a:lnTo>
                  <a:pt x="164697" y="61564"/>
                </a:lnTo>
                <a:lnTo>
                  <a:pt x="164697" y="61564"/>
                </a:lnTo>
                <a:lnTo>
                  <a:pt x="110500" y="61564"/>
                </a:lnTo>
                <a:lnTo>
                  <a:pt x="110500" y="61564"/>
                </a:lnTo>
                <a:lnTo>
                  <a:pt x="109447" y="61564"/>
                </a:lnTo>
                <a:lnTo>
                  <a:pt x="108395" y="61564"/>
                </a:lnTo>
                <a:lnTo>
                  <a:pt x="107343" y="60512"/>
                </a:lnTo>
                <a:lnTo>
                  <a:pt x="106816" y="58407"/>
                </a:lnTo>
                <a:lnTo>
                  <a:pt x="106816" y="58407"/>
                </a:lnTo>
                <a:lnTo>
                  <a:pt x="107343" y="56302"/>
                </a:lnTo>
                <a:lnTo>
                  <a:pt x="108395" y="55250"/>
                </a:lnTo>
                <a:lnTo>
                  <a:pt x="109447" y="55250"/>
                </a:lnTo>
                <a:lnTo>
                  <a:pt x="111026" y="55250"/>
                </a:lnTo>
                <a:lnTo>
                  <a:pt x="111026" y="55250"/>
                </a:lnTo>
                <a:lnTo>
                  <a:pt x="137862" y="55250"/>
                </a:lnTo>
                <a:lnTo>
                  <a:pt x="137862" y="55250"/>
                </a:lnTo>
                <a:close/>
                <a:moveTo>
                  <a:pt x="75245" y="103133"/>
                </a:moveTo>
                <a:lnTo>
                  <a:pt x="75245" y="103133"/>
                </a:lnTo>
                <a:lnTo>
                  <a:pt x="74719" y="99450"/>
                </a:lnTo>
                <a:lnTo>
                  <a:pt x="73140" y="96293"/>
                </a:lnTo>
                <a:lnTo>
                  <a:pt x="72088" y="94714"/>
                </a:lnTo>
                <a:lnTo>
                  <a:pt x="70509" y="94188"/>
                </a:lnTo>
                <a:lnTo>
                  <a:pt x="69457" y="93135"/>
                </a:lnTo>
                <a:lnTo>
                  <a:pt x="67878" y="93135"/>
                </a:lnTo>
                <a:lnTo>
                  <a:pt x="67878" y="93135"/>
                </a:lnTo>
                <a:lnTo>
                  <a:pt x="66300" y="93135"/>
                </a:lnTo>
                <a:lnTo>
                  <a:pt x="64721" y="93662"/>
                </a:lnTo>
                <a:lnTo>
                  <a:pt x="63143" y="94188"/>
                </a:lnTo>
                <a:lnTo>
                  <a:pt x="62090" y="95240"/>
                </a:lnTo>
                <a:lnTo>
                  <a:pt x="60512" y="98397"/>
                </a:lnTo>
                <a:lnTo>
                  <a:pt x="59459" y="102081"/>
                </a:lnTo>
                <a:lnTo>
                  <a:pt x="59459" y="102081"/>
                </a:lnTo>
                <a:lnTo>
                  <a:pt x="59986" y="104185"/>
                </a:lnTo>
                <a:lnTo>
                  <a:pt x="59986" y="106290"/>
                </a:lnTo>
                <a:lnTo>
                  <a:pt x="60512" y="107869"/>
                </a:lnTo>
                <a:lnTo>
                  <a:pt x="61564" y="109447"/>
                </a:lnTo>
                <a:lnTo>
                  <a:pt x="62617" y="111026"/>
                </a:lnTo>
                <a:lnTo>
                  <a:pt x="64195" y="111552"/>
                </a:lnTo>
                <a:lnTo>
                  <a:pt x="65248" y="112604"/>
                </a:lnTo>
                <a:lnTo>
                  <a:pt x="67352" y="112604"/>
                </a:lnTo>
                <a:lnTo>
                  <a:pt x="67352" y="112604"/>
                </a:lnTo>
                <a:lnTo>
                  <a:pt x="68931" y="112604"/>
                </a:lnTo>
                <a:lnTo>
                  <a:pt x="70509" y="112078"/>
                </a:lnTo>
                <a:lnTo>
                  <a:pt x="71562" y="111026"/>
                </a:lnTo>
                <a:lnTo>
                  <a:pt x="72614" y="109973"/>
                </a:lnTo>
                <a:lnTo>
                  <a:pt x="73667" y="108395"/>
                </a:lnTo>
                <a:lnTo>
                  <a:pt x="74719" y="106816"/>
                </a:lnTo>
                <a:lnTo>
                  <a:pt x="74719" y="105238"/>
                </a:lnTo>
                <a:lnTo>
                  <a:pt x="75245" y="103133"/>
                </a:lnTo>
                <a:lnTo>
                  <a:pt x="75245" y="103133"/>
                </a:lnTo>
                <a:close/>
                <a:moveTo>
                  <a:pt x="79981" y="102607"/>
                </a:moveTo>
                <a:lnTo>
                  <a:pt x="79981" y="102607"/>
                </a:lnTo>
                <a:lnTo>
                  <a:pt x="79981" y="105764"/>
                </a:lnTo>
                <a:lnTo>
                  <a:pt x="79455" y="108921"/>
                </a:lnTo>
                <a:lnTo>
                  <a:pt x="77876" y="111552"/>
                </a:lnTo>
                <a:lnTo>
                  <a:pt x="76824" y="114183"/>
                </a:lnTo>
                <a:lnTo>
                  <a:pt x="74719" y="116288"/>
                </a:lnTo>
                <a:lnTo>
                  <a:pt x="72614" y="117866"/>
                </a:lnTo>
                <a:lnTo>
                  <a:pt x="70509" y="118919"/>
                </a:lnTo>
                <a:lnTo>
                  <a:pt x="67878" y="118919"/>
                </a:lnTo>
                <a:lnTo>
                  <a:pt x="67878" y="118919"/>
                </a:lnTo>
                <a:lnTo>
                  <a:pt x="65248" y="118919"/>
                </a:lnTo>
                <a:lnTo>
                  <a:pt x="62617" y="117866"/>
                </a:lnTo>
                <a:lnTo>
                  <a:pt x="60512" y="116288"/>
                </a:lnTo>
                <a:lnTo>
                  <a:pt x="58933" y="114709"/>
                </a:lnTo>
                <a:lnTo>
                  <a:pt x="57355" y="112078"/>
                </a:lnTo>
                <a:lnTo>
                  <a:pt x="55776" y="109447"/>
                </a:lnTo>
                <a:lnTo>
                  <a:pt x="55250" y="106816"/>
                </a:lnTo>
                <a:lnTo>
                  <a:pt x="54724" y="103659"/>
                </a:lnTo>
                <a:lnTo>
                  <a:pt x="54724" y="103659"/>
                </a:lnTo>
                <a:lnTo>
                  <a:pt x="55250" y="99976"/>
                </a:lnTo>
                <a:lnTo>
                  <a:pt x="55776" y="96819"/>
                </a:lnTo>
                <a:lnTo>
                  <a:pt x="56829" y="94188"/>
                </a:lnTo>
                <a:lnTo>
                  <a:pt x="58407" y="91557"/>
                </a:lnTo>
                <a:lnTo>
                  <a:pt x="59986" y="89452"/>
                </a:lnTo>
                <a:lnTo>
                  <a:pt x="62090" y="87874"/>
                </a:lnTo>
                <a:lnTo>
                  <a:pt x="64721" y="86821"/>
                </a:lnTo>
                <a:lnTo>
                  <a:pt x="67352" y="86821"/>
                </a:lnTo>
                <a:lnTo>
                  <a:pt x="67352" y="86821"/>
                </a:lnTo>
                <a:lnTo>
                  <a:pt x="69983" y="86821"/>
                </a:lnTo>
                <a:lnTo>
                  <a:pt x="72088" y="87874"/>
                </a:lnTo>
                <a:lnTo>
                  <a:pt x="74193" y="89452"/>
                </a:lnTo>
                <a:lnTo>
                  <a:pt x="76298" y="91031"/>
                </a:lnTo>
                <a:lnTo>
                  <a:pt x="77876" y="93662"/>
                </a:lnTo>
                <a:lnTo>
                  <a:pt x="78928" y="96293"/>
                </a:lnTo>
                <a:lnTo>
                  <a:pt x="79981" y="99450"/>
                </a:lnTo>
                <a:lnTo>
                  <a:pt x="79981" y="102607"/>
                </a:lnTo>
                <a:lnTo>
                  <a:pt x="79981" y="102607"/>
                </a:lnTo>
                <a:close/>
                <a:moveTo>
                  <a:pt x="155752" y="113131"/>
                </a:moveTo>
                <a:lnTo>
                  <a:pt x="155752" y="113131"/>
                </a:lnTo>
                <a:lnTo>
                  <a:pt x="157331" y="112604"/>
                </a:lnTo>
                <a:lnTo>
                  <a:pt x="158909" y="112078"/>
                </a:lnTo>
                <a:lnTo>
                  <a:pt x="159962" y="111026"/>
                </a:lnTo>
                <a:lnTo>
                  <a:pt x="161540" y="109973"/>
                </a:lnTo>
                <a:lnTo>
                  <a:pt x="163119" y="106816"/>
                </a:lnTo>
                <a:lnTo>
                  <a:pt x="163645" y="102607"/>
                </a:lnTo>
                <a:lnTo>
                  <a:pt x="163645" y="102607"/>
                </a:lnTo>
                <a:lnTo>
                  <a:pt x="163119" y="101028"/>
                </a:lnTo>
                <a:lnTo>
                  <a:pt x="162592" y="98923"/>
                </a:lnTo>
                <a:lnTo>
                  <a:pt x="162066" y="97345"/>
                </a:lnTo>
                <a:lnTo>
                  <a:pt x="161014" y="95766"/>
                </a:lnTo>
                <a:lnTo>
                  <a:pt x="159962" y="94714"/>
                </a:lnTo>
                <a:lnTo>
                  <a:pt x="158383" y="93662"/>
                </a:lnTo>
                <a:lnTo>
                  <a:pt x="156804" y="93662"/>
                </a:lnTo>
                <a:lnTo>
                  <a:pt x="155226" y="93135"/>
                </a:lnTo>
                <a:lnTo>
                  <a:pt x="155226" y="93135"/>
                </a:lnTo>
                <a:lnTo>
                  <a:pt x="153647" y="93662"/>
                </a:lnTo>
                <a:lnTo>
                  <a:pt x="152069" y="94188"/>
                </a:lnTo>
                <a:lnTo>
                  <a:pt x="151016" y="95240"/>
                </a:lnTo>
                <a:lnTo>
                  <a:pt x="149964" y="96293"/>
                </a:lnTo>
                <a:lnTo>
                  <a:pt x="148385" y="99450"/>
                </a:lnTo>
                <a:lnTo>
                  <a:pt x="147859" y="101554"/>
                </a:lnTo>
                <a:lnTo>
                  <a:pt x="147859" y="103659"/>
                </a:lnTo>
                <a:lnTo>
                  <a:pt x="147859" y="103659"/>
                </a:lnTo>
                <a:lnTo>
                  <a:pt x="148912" y="107343"/>
                </a:lnTo>
                <a:lnTo>
                  <a:pt x="150490" y="110500"/>
                </a:lnTo>
                <a:lnTo>
                  <a:pt x="151542" y="111552"/>
                </a:lnTo>
                <a:lnTo>
                  <a:pt x="153121" y="112078"/>
                </a:lnTo>
                <a:lnTo>
                  <a:pt x="154173" y="112604"/>
                </a:lnTo>
                <a:lnTo>
                  <a:pt x="155752" y="113131"/>
                </a:lnTo>
                <a:lnTo>
                  <a:pt x="155752" y="113131"/>
                </a:lnTo>
                <a:close/>
                <a:moveTo>
                  <a:pt x="155226" y="86821"/>
                </a:moveTo>
                <a:lnTo>
                  <a:pt x="155226" y="86821"/>
                </a:lnTo>
                <a:lnTo>
                  <a:pt x="158383" y="87347"/>
                </a:lnTo>
                <a:lnTo>
                  <a:pt x="160488" y="88400"/>
                </a:lnTo>
                <a:lnTo>
                  <a:pt x="162592" y="89452"/>
                </a:lnTo>
                <a:lnTo>
                  <a:pt x="164697" y="91557"/>
                </a:lnTo>
                <a:lnTo>
                  <a:pt x="166276" y="93662"/>
                </a:lnTo>
                <a:lnTo>
                  <a:pt x="167328" y="96293"/>
                </a:lnTo>
                <a:lnTo>
                  <a:pt x="168381" y="99450"/>
                </a:lnTo>
                <a:lnTo>
                  <a:pt x="168381" y="102607"/>
                </a:lnTo>
                <a:lnTo>
                  <a:pt x="168381" y="102607"/>
                </a:lnTo>
                <a:lnTo>
                  <a:pt x="168381" y="106290"/>
                </a:lnTo>
                <a:lnTo>
                  <a:pt x="167854" y="109447"/>
                </a:lnTo>
                <a:lnTo>
                  <a:pt x="166276" y="112078"/>
                </a:lnTo>
                <a:lnTo>
                  <a:pt x="164697" y="114709"/>
                </a:lnTo>
                <a:lnTo>
                  <a:pt x="163119" y="116288"/>
                </a:lnTo>
                <a:lnTo>
                  <a:pt x="161014" y="117866"/>
                </a:lnTo>
                <a:lnTo>
                  <a:pt x="158383" y="118919"/>
                </a:lnTo>
                <a:lnTo>
                  <a:pt x="155752" y="119445"/>
                </a:lnTo>
                <a:lnTo>
                  <a:pt x="155752" y="119445"/>
                </a:lnTo>
                <a:lnTo>
                  <a:pt x="153121" y="118919"/>
                </a:lnTo>
                <a:lnTo>
                  <a:pt x="151016" y="117866"/>
                </a:lnTo>
                <a:lnTo>
                  <a:pt x="148912" y="116814"/>
                </a:lnTo>
                <a:lnTo>
                  <a:pt x="146807" y="114709"/>
                </a:lnTo>
                <a:lnTo>
                  <a:pt x="145228" y="112078"/>
                </a:lnTo>
                <a:lnTo>
                  <a:pt x="144176" y="109447"/>
                </a:lnTo>
                <a:lnTo>
                  <a:pt x="143123" y="106290"/>
                </a:lnTo>
                <a:lnTo>
                  <a:pt x="143123" y="103133"/>
                </a:lnTo>
                <a:lnTo>
                  <a:pt x="143123" y="103133"/>
                </a:lnTo>
                <a:lnTo>
                  <a:pt x="143123" y="99976"/>
                </a:lnTo>
                <a:lnTo>
                  <a:pt x="144176" y="96819"/>
                </a:lnTo>
                <a:lnTo>
                  <a:pt x="145228" y="94188"/>
                </a:lnTo>
                <a:lnTo>
                  <a:pt x="146807" y="91557"/>
                </a:lnTo>
                <a:lnTo>
                  <a:pt x="148385" y="89978"/>
                </a:lnTo>
                <a:lnTo>
                  <a:pt x="150490" y="88400"/>
                </a:lnTo>
                <a:lnTo>
                  <a:pt x="153121" y="87347"/>
                </a:lnTo>
                <a:lnTo>
                  <a:pt x="155226" y="86821"/>
                </a:lnTo>
                <a:lnTo>
                  <a:pt x="155226" y="86821"/>
                </a:lnTo>
                <a:close/>
                <a:moveTo>
                  <a:pt x="111552" y="113131"/>
                </a:moveTo>
                <a:lnTo>
                  <a:pt x="111552" y="113131"/>
                </a:lnTo>
                <a:lnTo>
                  <a:pt x="113131" y="112604"/>
                </a:lnTo>
                <a:lnTo>
                  <a:pt x="114183" y="112078"/>
                </a:lnTo>
                <a:lnTo>
                  <a:pt x="115762" y="111026"/>
                </a:lnTo>
                <a:lnTo>
                  <a:pt x="116814" y="109973"/>
                </a:lnTo>
                <a:lnTo>
                  <a:pt x="118393" y="106816"/>
                </a:lnTo>
                <a:lnTo>
                  <a:pt x="118919" y="105238"/>
                </a:lnTo>
                <a:lnTo>
                  <a:pt x="119445" y="103133"/>
                </a:lnTo>
                <a:lnTo>
                  <a:pt x="119445" y="103133"/>
                </a:lnTo>
                <a:lnTo>
                  <a:pt x="118919" y="99450"/>
                </a:lnTo>
                <a:lnTo>
                  <a:pt x="117340" y="96293"/>
                </a:lnTo>
                <a:lnTo>
                  <a:pt x="116288" y="95240"/>
                </a:lnTo>
                <a:lnTo>
                  <a:pt x="114709" y="94188"/>
                </a:lnTo>
                <a:lnTo>
                  <a:pt x="113131" y="93662"/>
                </a:lnTo>
                <a:lnTo>
                  <a:pt x="112078" y="93135"/>
                </a:lnTo>
                <a:lnTo>
                  <a:pt x="112078" y="93135"/>
                </a:lnTo>
                <a:lnTo>
                  <a:pt x="109974" y="93662"/>
                </a:lnTo>
                <a:lnTo>
                  <a:pt x="108921" y="94188"/>
                </a:lnTo>
                <a:lnTo>
                  <a:pt x="107343" y="94714"/>
                </a:lnTo>
                <a:lnTo>
                  <a:pt x="106290" y="96293"/>
                </a:lnTo>
                <a:lnTo>
                  <a:pt x="104186" y="99450"/>
                </a:lnTo>
                <a:lnTo>
                  <a:pt x="104186" y="101028"/>
                </a:lnTo>
                <a:lnTo>
                  <a:pt x="103659" y="103133"/>
                </a:lnTo>
                <a:lnTo>
                  <a:pt x="103659" y="103133"/>
                </a:lnTo>
                <a:lnTo>
                  <a:pt x="104186" y="105238"/>
                </a:lnTo>
                <a:lnTo>
                  <a:pt x="104186" y="106816"/>
                </a:lnTo>
                <a:lnTo>
                  <a:pt x="106290" y="109973"/>
                </a:lnTo>
                <a:lnTo>
                  <a:pt x="107343" y="111026"/>
                </a:lnTo>
                <a:lnTo>
                  <a:pt x="108395" y="112078"/>
                </a:lnTo>
                <a:lnTo>
                  <a:pt x="109974" y="112604"/>
                </a:lnTo>
                <a:lnTo>
                  <a:pt x="111552" y="113131"/>
                </a:lnTo>
                <a:lnTo>
                  <a:pt x="111552" y="113131"/>
                </a:lnTo>
                <a:close/>
                <a:moveTo>
                  <a:pt x="111552" y="86821"/>
                </a:moveTo>
                <a:lnTo>
                  <a:pt x="111552" y="86821"/>
                </a:lnTo>
                <a:lnTo>
                  <a:pt x="114183" y="87347"/>
                </a:lnTo>
                <a:lnTo>
                  <a:pt x="116814" y="88400"/>
                </a:lnTo>
                <a:lnTo>
                  <a:pt x="118919" y="89452"/>
                </a:lnTo>
                <a:lnTo>
                  <a:pt x="121024" y="91557"/>
                </a:lnTo>
                <a:lnTo>
                  <a:pt x="122602" y="94188"/>
                </a:lnTo>
                <a:lnTo>
                  <a:pt x="123654" y="96819"/>
                </a:lnTo>
                <a:lnTo>
                  <a:pt x="124181" y="99450"/>
                </a:lnTo>
                <a:lnTo>
                  <a:pt x="124707" y="102607"/>
                </a:lnTo>
                <a:lnTo>
                  <a:pt x="124707" y="102607"/>
                </a:lnTo>
                <a:lnTo>
                  <a:pt x="124181" y="106290"/>
                </a:lnTo>
                <a:lnTo>
                  <a:pt x="123654" y="108921"/>
                </a:lnTo>
                <a:lnTo>
                  <a:pt x="122602" y="112078"/>
                </a:lnTo>
                <a:lnTo>
                  <a:pt x="121024" y="114183"/>
                </a:lnTo>
                <a:lnTo>
                  <a:pt x="118919" y="116288"/>
                </a:lnTo>
                <a:lnTo>
                  <a:pt x="116814" y="117866"/>
                </a:lnTo>
                <a:lnTo>
                  <a:pt x="114183" y="118919"/>
                </a:lnTo>
                <a:lnTo>
                  <a:pt x="111552" y="118919"/>
                </a:lnTo>
                <a:lnTo>
                  <a:pt x="111552" y="118919"/>
                </a:lnTo>
                <a:lnTo>
                  <a:pt x="108921" y="118919"/>
                </a:lnTo>
                <a:lnTo>
                  <a:pt x="106816" y="117866"/>
                </a:lnTo>
                <a:lnTo>
                  <a:pt x="104712" y="116288"/>
                </a:lnTo>
                <a:lnTo>
                  <a:pt x="102607" y="114183"/>
                </a:lnTo>
                <a:lnTo>
                  <a:pt x="101028" y="111552"/>
                </a:lnTo>
                <a:lnTo>
                  <a:pt x="99976" y="108921"/>
                </a:lnTo>
                <a:lnTo>
                  <a:pt x="98924" y="105764"/>
                </a:lnTo>
                <a:lnTo>
                  <a:pt x="98924" y="102607"/>
                </a:lnTo>
                <a:lnTo>
                  <a:pt x="98924" y="102607"/>
                </a:lnTo>
                <a:lnTo>
                  <a:pt x="98924" y="99450"/>
                </a:lnTo>
                <a:lnTo>
                  <a:pt x="99976" y="96819"/>
                </a:lnTo>
                <a:lnTo>
                  <a:pt x="101028" y="94188"/>
                </a:lnTo>
                <a:lnTo>
                  <a:pt x="102607" y="91557"/>
                </a:lnTo>
                <a:lnTo>
                  <a:pt x="104712" y="89978"/>
                </a:lnTo>
                <a:lnTo>
                  <a:pt x="106816" y="88400"/>
                </a:lnTo>
                <a:lnTo>
                  <a:pt x="108921" y="87347"/>
                </a:lnTo>
                <a:lnTo>
                  <a:pt x="111552" y="86821"/>
                </a:lnTo>
                <a:lnTo>
                  <a:pt x="111552" y="86821"/>
                </a:lnTo>
                <a:close/>
                <a:moveTo>
                  <a:pt x="118919" y="135757"/>
                </a:moveTo>
                <a:lnTo>
                  <a:pt x="118919" y="135757"/>
                </a:lnTo>
                <a:lnTo>
                  <a:pt x="59986" y="135757"/>
                </a:lnTo>
                <a:lnTo>
                  <a:pt x="59986" y="135757"/>
                </a:lnTo>
                <a:lnTo>
                  <a:pt x="58933" y="136283"/>
                </a:lnTo>
                <a:lnTo>
                  <a:pt x="57355" y="136283"/>
                </a:lnTo>
                <a:lnTo>
                  <a:pt x="56829" y="135757"/>
                </a:lnTo>
                <a:lnTo>
                  <a:pt x="56302" y="135231"/>
                </a:lnTo>
                <a:lnTo>
                  <a:pt x="55776" y="133126"/>
                </a:lnTo>
                <a:lnTo>
                  <a:pt x="55776" y="133126"/>
                </a:lnTo>
                <a:lnTo>
                  <a:pt x="56302" y="130495"/>
                </a:lnTo>
                <a:lnTo>
                  <a:pt x="56829" y="129969"/>
                </a:lnTo>
                <a:lnTo>
                  <a:pt x="57355" y="129442"/>
                </a:lnTo>
                <a:lnTo>
                  <a:pt x="58933" y="129442"/>
                </a:lnTo>
                <a:lnTo>
                  <a:pt x="59986" y="129969"/>
                </a:lnTo>
                <a:lnTo>
                  <a:pt x="59986" y="129969"/>
                </a:lnTo>
                <a:lnTo>
                  <a:pt x="177852" y="129969"/>
                </a:lnTo>
                <a:lnTo>
                  <a:pt x="177852" y="129969"/>
                </a:lnTo>
                <a:lnTo>
                  <a:pt x="178904" y="129442"/>
                </a:lnTo>
                <a:lnTo>
                  <a:pt x="180483" y="129442"/>
                </a:lnTo>
                <a:lnTo>
                  <a:pt x="181009" y="129969"/>
                </a:lnTo>
                <a:lnTo>
                  <a:pt x="181535" y="130495"/>
                </a:lnTo>
                <a:lnTo>
                  <a:pt x="182061" y="133126"/>
                </a:lnTo>
                <a:lnTo>
                  <a:pt x="182061" y="133126"/>
                </a:lnTo>
                <a:lnTo>
                  <a:pt x="181535" y="135231"/>
                </a:lnTo>
                <a:lnTo>
                  <a:pt x="180483" y="136283"/>
                </a:lnTo>
                <a:lnTo>
                  <a:pt x="179430" y="136283"/>
                </a:lnTo>
                <a:lnTo>
                  <a:pt x="177852" y="136283"/>
                </a:lnTo>
                <a:lnTo>
                  <a:pt x="177852" y="136283"/>
                </a:lnTo>
                <a:lnTo>
                  <a:pt x="148385" y="135757"/>
                </a:lnTo>
                <a:lnTo>
                  <a:pt x="118919" y="135757"/>
                </a:lnTo>
                <a:lnTo>
                  <a:pt x="118919" y="135757"/>
                </a:lnTo>
                <a:close/>
                <a:moveTo>
                  <a:pt x="76824" y="73140"/>
                </a:moveTo>
                <a:lnTo>
                  <a:pt x="76824" y="73140"/>
                </a:lnTo>
                <a:lnTo>
                  <a:pt x="89452" y="73140"/>
                </a:lnTo>
                <a:lnTo>
                  <a:pt x="89452" y="73140"/>
                </a:lnTo>
                <a:lnTo>
                  <a:pt x="91031" y="73140"/>
                </a:lnTo>
                <a:lnTo>
                  <a:pt x="92083" y="72088"/>
                </a:lnTo>
                <a:lnTo>
                  <a:pt x="92609" y="71035"/>
                </a:lnTo>
                <a:lnTo>
                  <a:pt x="93136" y="68931"/>
                </a:lnTo>
                <a:lnTo>
                  <a:pt x="93136" y="68931"/>
                </a:lnTo>
                <a:lnTo>
                  <a:pt x="92609" y="57881"/>
                </a:lnTo>
                <a:lnTo>
                  <a:pt x="93136" y="47357"/>
                </a:lnTo>
                <a:lnTo>
                  <a:pt x="93136" y="47357"/>
                </a:lnTo>
                <a:lnTo>
                  <a:pt x="92609" y="45252"/>
                </a:lnTo>
                <a:lnTo>
                  <a:pt x="92083" y="43674"/>
                </a:lnTo>
                <a:lnTo>
                  <a:pt x="91031" y="43147"/>
                </a:lnTo>
                <a:lnTo>
                  <a:pt x="89452" y="42621"/>
                </a:lnTo>
                <a:lnTo>
                  <a:pt x="89452" y="42621"/>
                </a:lnTo>
                <a:lnTo>
                  <a:pt x="63669" y="42621"/>
                </a:lnTo>
                <a:lnTo>
                  <a:pt x="63669" y="42621"/>
                </a:lnTo>
                <a:lnTo>
                  <a:pt x="62090" y="43147"/>
                </a:lnTo>
                <a:lnTo>
                  <a:pt x="61038" y="43674"/>
                </a:lnTo>
                <a:lnTo>
                  <a:pt x="60512" y="44726"/>
                </a:lnTo>
                <a:lnTo>
                  <a:pt x="60512" y="46831"/>
                </a:lnTo>
                <a:lnTo>
                  <a:pt x="60512" y="46831"/>
                </a:lnTo>
                <a:lnTo>
                  <a:pt x="60512" y="56302"/>
                </a:lnTo>
                <a:lnTo>
                  <a:pt x="60512" y="65247"/>
                </a:lnTo>
                <a:lnTo>
                  <a:pt x="60512" y="65247"/>
                </a:lnTo>
                <a:lnTo>
                  <a:pt x="60512" y="69457"/>
                </a:lnTo>
                <a:lnTo>
                  <a:pt x="61038" y="70509"/>
                </a:lnTo>
                <a:lnTo>
                  <a:pt x="61564" y="72088"/>
                </a:lnTo>
                <a:lnTo>
                  <a:pt x="62090" y="72614"/>
                </a:lnTo>
                <a:lnTo>
                  <a:pt x="63143" y="73140"/>
                </a:lnTo>
                <a:lnTo>
                  <a:pt x="64721" y="73140"/>
                </a:lnTo>
                <a:lnTo>
                  <a:pt x="66300" y="73140"/>
                </a:lnTo>
                <a:lnTo>
                  <a:pt x="66300" y="73140"/>
                </a:lnTo>
                <a:lnTo>
                  <a:pt x="71562" y="73140"/>
                </a:lnTo>
                <a:lnTo>
                  <a:pt x="76824" y="73140"/>
                </a:lnTo>
                <a:lnTo>
                  <a:pt x="76824" y="73140"/>
                </a:lnTo>
                <a:close/>
                <a:moveTo>
                  <a:pt x="77350" y="36833"/>
                </a:moveTo>
                <a:lnTo>
                  <a:pt x="77350" y="36833"/>
                </a:lnTo>
                <a:lnTo>
                  <a:pt x="94714" y="36833"/>
                </a:lnTo>
                <a:lnTo>
                  <a:pt x="94714" y="36833"/>
                </a:lnTo>
                <a:lnTo>
                  <a:pt x="96293" y="36833"/>
                </a:lnTo>
                <a:lnTo>
                  <a:pt x="97345" y="37886"/>
                </a:lnTo>
                <a:lnTo>
                  <a:pt x="97871" y="38938"/>
                </a:lnTo>
                <a:lnTo>
                  <a:pt x="98397" y="41569"/>
                </a:lnTo>
                <a:lnTo>
                  <a:pt x="98397" y="41569"/>
                </a:lnTo>
                <a:lnTo>
                  <a:pt x="98397" y="58407"/>
                </a:lnTo>
                <a:lnTo>
                  <a:pt x="98397" y="75245"/>
                </a:lnTo>
                <a:lnTo>
                  <a:pt x="98397" y="75245"/>
                </a:lnTo>
                <a:lnTo>
                  <a:pt x="97871" y="77350"/>
                </a:lnTo>
                <a:lnTo>
                  <a:pt x="97345" y="78928"/>
                </a:lnTo>
                <a:lnTo>
                  <a:pt x="96293" y="79455"/>
                </a:lnTo>
                <a:lnTo>
                  <a:pt x="94714" y="79981"/>
                </a:lnTo>
                <a:lnTo>
                  <a:pt x="94714" y="79981"/>
                </a:lnTo>
                <a:lnTo>
                  <a:pt x="58933" y="79981"/>
                </a:lnTo>
                <a:lnTo>
                  <a:pt x="58933" y="79981"/>
                </a:lnTo>
                <a:lnTo>
                  <a:pt x="57355" y="79455"/>
                </a:lnTo>
                <a:lnTo>
                  <a:pt x="56302" y="78928"/>
                </a:lnTo>
                <a:lnTo>
                  <a:pt x="55776" y="77876"/>
                </a:lnTo>
                <a:lnTo>
                  <a:pt x="55776" y="75771"/>
                </a:lnTo>
                <a:lnTo>
                  <a:pt x="55776" y="75771"/>
                </a:lnTo>
                <a:lnTo>
                  <a:pt x="55776" y="40517"/>
                </a:lnTo>
                <a:lnTo>
                  <a:pt x="55776" y="40517"/>
                </a:lnTo>
                <a:lnTo>
                  <a:pt x="55776" y="38938"/>
                </a:lnTo>
                <a:lnTo>
                  <a:pt x="56302" y="37359"/>
                </a:lnTo>
                <a:lnTo>
                  <a:pt x="57355" y="36833"/>
                </a:lnTo>
                <a:lnTo>
                  <a:pt x="58933" y="36833"/>
                </a:lnTo>
                <a:lnTo>
                  <a:pt x="58933" y="36833"/>
                </a:lnTo>
                <a:lnTo>
                  <a:pt x="67878" y="36307"/>
                </a:lnTo>
                <a:lnTo>
                  <a:pt x="77350" y="36833"/>
                </a:lnTo>
                <a:lnTo>
                  <a:pt x="77350" y="36833"/>
                </a:lnTo>
                <a:lnTo>
                  <a:pt x="77350" y="36307"/>
                </a:lnTo>
                <a:lnTo>
                  <a:pt x="77350" y="36833"/>
                </a:lnTo>
                <a:lnTo>
                  <a:pt x="77350" y="36833"/>
                </a:lnTo>
                <a:close/>
                <a:moveTo>
                  <a:pt x="99450" y="166802"/>
                </a:moveTo>
                <a:lnTo>
                  <a:pt x="99450" y="166802"/>
                </a:lnTo>
                <a:lnTo>
                  <a:pt x="99450" y="167328"/>
                </a:lnTo>
                <a:lnTo>
                  <a:pt x="98924" y="167854"/>
                </a:lnTo>
                <a:lnTo>
                  <a:pt x="98924" y="167854"/>
                </a:lnTo>
                <a:lnTo>
                  <a:pt x="145228" y="167854"/>
                </a:lnTo>
                <a:lnTo>
                  <a:pt x="145228" y="167854"/>
                </a:lnTo>
                <a:lnTo>
                  <a:pt x="145228" y="166802"/>
                </a:lnTo>
                <a:lnTo>
                  <a:pt x="145228" y="166802"/>
                </a:lnTo>
                <a:lnTo>
                  <a:pt x="99450" y="166802"/>
                </a:lnTo>
                <a:lnTo>
                  <a:pt x="99450" y="166802"/>
                </a:lnTo>
                <a:close/>
                <a:moveTo>
                  <a:pt x="195742" y="107869"/>
                </a:moveTo>
                <a:lnTo>
                  <a:pt x="195742" y="107869"/>
                </a:lnTo>
                <a:lnTo>
                  <a:pt x="182588" y="91557"/>
                </a:lnTo>
                <a:lnTo>
                  <a:pt x="182588" y="91557"/>
                </a:lnTo>
                <a:lnTo>
                  <a:pt x="181535" y="94188"/>
                </a:lnTo>
                <a:lnTo>
                  <a:pt x="181009" y="96819"/>
                </a:lnTo>
                <a:lnTo>
                  <a:pt x="181009" y="98923"/>
                </a:lnTo>
                <a:lnTo>
                  <a:pt x="182061" y="101028"/>
                </a:lnTo>
                <a:lnTo>
                  <a:pt x="184166" y="104712"/>
                </a:lnTo>
                <a:lnTo>
                  <a:pt x="186797" y="108395"/>
                </a:lnTo>
                <a:lnTo>
                  <a:pt x="186797" y="108395"/>
                </a:lnTo>
                <a:lnTo>
                  <a:pt x="187850" y="109447"/>
                </a:lnTo>
                <a:lnTo>
                  <a:pt x="188902" y="109973"/>
                </a:lnTo>
                <a:lnTo>
                  <a:pt x="190480" y="109973"/>
                </a:lnTo>
                <a:lnTo>
                  <a:pt x="191533" y="109973"/>
                </a:lnTo>
                <a:lnTo>
                  <a:pt x="193638" y="108921"/>
                </a:lnTo>
                <a:lnTo>
                  <a:pt x="195742" y="107869"/>
                </a:lnTo>
                <a:lnTo>
                  <a:pt x="195742" y="107869"/>
                </a:lnTo>
                <a:close/>
                <a:moveTo>
                  <a:pt x="234680" y="22626"/>
                </a:moveTo>
                <a:lnTo>
                  <a:pt x="234680" y="22626"/>
                </a:lnTo>
                <a:lnTo>
                  <a:pt x="233102" y="23152"/>
                </a:lnTo>
                <a:lnTo>
                  <a:pt x="232576" y="23679"/>
                </a:lnTo>
                <a:lnTo>
                  <a:pt x="232049" y="24731"/>
                </a:lnTo>
                <a:lnTo>
                  <a:pt x="232049" y="24731"/>
                </a:lnTo>
                <a:lnTo>
                  <a:pt x="232049" y="25783"/>
                </a:lnTo>
                <a:lnTo>
                  <a:pt x="232049" y="26836"/>
                </a:lnTo>
                <a:lnTo>
                  <a:pt x="233628" y="28414"/>
                </a:lnTo>
                <a:lnTo>
                  <a:pt x="233628" y="28414"/>
                </a:lnTo>
                <a:lnTo>
                  <a:pt x="246256" y="44200"/>
                </a:lnTo>
                <a:lnTo>
                  <a:pt x="246256" y="44200"/>
                </a:lnTo>
                <a:lnTo>
                  <a:pt x="247309" y="45778"/>
                </a:lnTo>
                <a:lnTo>
                  <a:pt x="247835" y="45778"/>
                </a:lnTo>
                <a:lnTo>
                  <a:pt x="248361" y="45778"/>
                </a:lnTo>
                <a:lnTo>
                  <a:pt x="248361" y="45778"/>
                </a:lnTo>
                <a:lnTo>
                  <a:pt x="249414" y="44200"/>
                </a:lnTo>
                <a:lnTo>
                  <a:pt x="249940" y="42095"/>
                </a:lnTo>
                <a:lnTo>
                  <a:pt x="249940" y="42095"/>
                </a:lnTo>
                <a:lnTo>
                  <a:pt x="249940" y="40517"/>
                </a:lnTo>
                <a:lnTo>
                  <a:pt x="249414" y="38938"/>
                </a:lnTo>
                <a:lnTo>
                  <a:pt x="247835" y="35781"/>
                </a:lnTo>
                <a:lnTo>
                  <a:pt x="247835" y="35781"/>
                </a:lnTo>
                <a:lnTo>
                  <a:pt x="239416" y="25257"/>
                </a:lnTo>
                <a:lnTo>
                  <a:pt x="239416" y="25257"/>
                </a:lnTo>
                <a:lnTo>
                  <a:pt x="238890" y="24205"/>
                </a:lnTo>
                <a:lnTo>
                  <a:pt x="237837" y="23152"/>
                </a:lnTo>
                <a:lnTo>
                  <a:pt x="236259" y="23152"/>
                </a:lnTo>
                <a:lnTo>
                  <a:pt x="234680" y="22626"/>
                </a:lnTo>
                <a:lnTo>
                  <a:pt x="234680" y="22626"/>
                </a:lnTo>
                <a:close/>
                <a:moveTo>
                  <a:pt x="234680" y="38938"/>
                </a:moveTo>
                <a:lnTo>
                  <a:pt x="234680" y="38938"/>
                </a:lnTo>
                <a:lnTo>
                  <a:pt x="232576" y="40517"/>
                </a:lnTo>
                <a:lnTo>
                  <a:pt x="232576" y="40517"/>
                </a:lnTo>
                <a:lnTo>
                  <a:pt x="193638" y="89978"/>
                </a:lnTo>
                <a:lnTo>
                  <a:pt x="193638" y="89978"/>
                </a:lnTo>
                <a:lnTo>
                  <a:pt x="192585" y="91031"/>
                </a:lnTo>
                <a:lnTo>
                  <a:pt x="192059" y="92083"/>
                </a:lnTo>
                <a:lnTo>
                  <a:pt x="192059" y="93135"/>
                </a:lnTo>
                <a:lnTo>
                  <a:pt x="193111" y="94714"/>
                </a:lnTo>
                <a:lnTo>
                  <a:pt x="193111" y="94714"/>
                </a:lnTo>
                <a:lnTo>
                  <a:pt x="194164" y="95766"/>
                </a:lnTo>
                <a:lnTo>
                  <a:pt x="195216" y="95766"/>
                </a:lnTo>
                <a:lnTo>
                  <a:pt x="196269" y="95240"/>
                </a:lnTo>
                <a:lnTo>
                  <a:pt x="197321" y="94188"/>
                </a:lnTo>
                <a:lnTo>
                  <a:pt x="197321" y="94188"/>
                </a:lnTo>
                <a:lnTo>
                  <a:pt x="214685" y="72088"/>
                </a:lnTo>
                <a:lnTo>
                  <a:pt x="214685" y="72088"/>
                </a:lnTo>
                <a:lnTo>
                  <a:pt x="235733" y="45252"/>
                </a:lnTo>
                <a:lnTo>
                  <a:pt x="235733" y="45252"/>
                </a:lnTo>
                <a:lnTo>
                  <a:pt x="237311" y="43674"/>
                </a:lnTo>
                <a:lnTo>
                  <a:pt x="237311" y="42621"/>
                </a:lnTo>
                <a:lnTo>
                  <a:pt x="237311" y="41569"/>
                </a:lnTo>
                <a:lnTo>
                  <a:pt x="237311" y="41569"/>
                </a:lnTo>
                <a:lnTo>
                  <a:pt x="235733" y="39990"/>
                </a:lnTo>
                <a:lnTo>
                  <a:pt x="234680" y="38938"/>
                </a:lnTo>
                <a:lnTo>
                  <a:pt x="234680" y="38938"/>
                </a:lnTo>
                <a:close/>
                <a:moveTo>
                  <a:pt x="244678" y="51040"/>
                </a:moveTo>
                <a:lnTo>
                  <a:pt x="244678" y="51040"/>
                </a:lnTo>
                <a:lnTo>
                  <a:pt x="242573" y="48409"/>
                </a:lnTo>
                <a:lnTo>
                  <a:pt x="242573" y="48409"/>
                </a:lnTo>
                <a:lnTo>
                  <a:pt x="241521" y="47357"/>
                </a:lnTo>
                <a:lnTo>
                  <a:pt x="240468" y="47883"/>
                </a:lnTo>
                <a:lnTo>
                  <a:pt x="238890" y="49988"/>
                </a:lnTo>
                <a:lnTo>
                  <a:pt x="238890" y="49988"/>
                </a:lnTo>
                <a:lnTo>
                  <a:pt x="201530" y="97345"/>
                </a:lnTo>
                <a:lnTo>
                  <a:pt x="201530" y="97345"/>
                </a:lnTo>
                <a:lnTo>
                  <a:pt x="199426" y="99450"/>
                </a:lnTo>
                <a:lnTo>
                  <a:pt x="198899" y="99976"/>
                </a:lnTo>
                <a:lnTo>
                  <a:pt x="198899" y="101028"/>
                </a:lnTo>
                <a:lnTo>
                  <a:pt x="198899" y="102081"/>
                </a:lnTo>
                <a:lnTo>
                  <a:pt x="199952" y="103133"/>
                </a:lnTo>
                <a:lnTo>
                  <a:pt x="199952" y="103133"/>
                </a:lnTo>
                <a:lnTo>
                  <a:pt x="201004" y="104185"/>
                </a:lnTo>
                <a:lnTo>
                  <a:pt x="201530" y="104712"/>
                </a:lnTo>
                <a:lnTo>
                  <a:pt x="202057" y="104712"/>
                </a:lnTo>
                <a:lnTo>
                  <a:pt x="202583" y="104185"/>
                </a:lnTo>
                <a:lnTo>
                  <a:pt x="204688" y="101028"/>
                </a:lnTo>
                <a:lnTo>
                  <a:pt x="204688" y="101028"/>
                </a:lnTo>
                <a:lnTo>
                  <a:pt x="223630" y="77876"/>
                </a:lnTo>
                <a:lnTo>
                  <a:pt x="242047" y="54197"/>
                </a:lnTo>
                <a:lnTo>
                  <a:pt x="242047" y="54197"/>
                </a:lnTo>
                <a:lnTo>
                  <a:pt x="243099" y="53145"/>
                </a:lnTo>
                <a:lnTo>
                  <a:pt x="244678" y="51040"/>
                </a:lnTo>
                <a:lnTo>
                  <a:pt x="244678" y="51040"/>
                </a:lnTo>
                <a:close/>
                <a:moveTo>
                  <a:pt x="187850" y="87874"/>
                </a:moveTo>
                <a:lnTo>
                  <a:pt x="187850" y="87874"/>
                </a:lnTo>
                <a:lnTo>
                  <a:pt x="189954" y="85769"/>
                </a:lnTo>
                <a:lnTo>
                  <a:pt x="189954" y="85769"/>
                </a:lnTo>
                <a:lnTo>
                  <a:pt x="229418" y="35781"/>
                </a:lnTo>
                <a:lnTo>
                  <a:pt x="229418" y="35781"/>
                </a:lnTo>
                <a:lnTo>
                  <a:pt x="229945" y="34728"/>
                </a:lnTo>
                <a:lnTo>
                  <a:pt x="230471" y="33676"/>
                </a:lnTo>
                <a:lnTo>
                  <a:pt x="230471" y="32624"/>
                </a:lnTo>
                <a:lnTo>
                  <a:pt x="229418" y="31045"/>
                </a:lnTo>
                <a:lnTo>
                  <a:pt x="229418" y="31045"/>
                </a:lnTo>
                <a:lnTo>
                  <a:pt x="228366" y="30519"/>
                </a:lnTo>
                <a:lnTo>
                  <a:pt x="227840" y="30519"/>
                </a:lnTo>
                <a:lnTo>
                  <a:pt x="226787" y="31045"/>
                </a:lnTo>
                <a:lnTo>
                  <a:pt x="225735" y="32098"/>
                </a:lnTo>
                <a:lnTo>
                  <a:pt x="225735" y="32098"/>
                </a:lnTo>
                <a:lnTo>
                  <a:pt x="218895" y="41043"/>
                </a:lnTo>
                <a:lnTo>
                  <a:pt x="218895" y="41043"/>
                </a:lnTo>
                <a:lnTo>
                  <a:pt x="202583" y="61038"/>
                </a:lnTo>
                <a:lnTo>
                  <a:pt x="187323" y="81033"/>
                </a:lnTo>
                <a:lnTo>
                  <a:pt x="187323" y="81033"/>
                </a:lnTo>
                <a:lnTo>
                  <a:pt x="185745" y="82612"/>
                </a:lnTo>
                <a:lnTo>
                  <a:pt x="185219" y="83664"/>
                </a:lnTo>
                <a:lnTo>
                  <a:pt x="185745" y="84716"/>
                </a:lnTo>
                <a:lnTo>
                  <a:pt x="185745" y="84716"/>
                </a:lnTo>
                <a:lnTo>
                  <a:pt x="186797" y="86295"/>
                </a:lnTo>
                <a:lnTo>
                  <a:pt x="187850" y="87874"/>
                </a:lnTo>
                <a:lnTo>
                  <a:pt x="187850" y="87874"/>
                </a:lnTo>
                <a:close/>
                <a:moveTo>
                  <a:pt x="122076" y="177326"/>
                </a:moveTo>
                <a:lnTo>
                  <a:pt x="122076" y="177326"/>
                </a:lnTo>
                <a:lnTo>
                  <a:pt x="223630" y="177326"/>
                </a:lnTo>
                <a:lnTo>
                  <a:pt x="223630" y="177326"/>
                </a:lnTo>
                <a:lnTo>
                  <a:pt x="227314" y="177326"/>
                </a:lnTo>
                <a:lnTo>
                  <a:pt x="229945" y="176273"/>
                </a:lnTo>
                <a:lnTo>
                  <a:pt x="233102" y="174695"/>
                </a:lnTo>
                <a:lnTo>
                  <a:pt x="235733" y="172064"/>
                </a:lnTo>
                <a:lnTo>
                  <a:pt x="235733" y="172064"/>
                </a:lnTo>
                <a:lnTo>
                  <a:pt x="237311" y="170485"/>
                </a:lnTo>
                <a:lnTo>
                  <a:pt x="238364" y="169433"/>
                </a:lnTo>
                <a:lnTo>
                  <a:pt x="238364" y="167854"/>
                </a:lnTo>
                <a:lnTo>
                  <a:pt x="238364" y="167854"/>
                </a:lnTo>
                <a:lnTo>
                  <a:pt x="237311" y="166802"/>
                </a:lnTo>
                <a:lnTo>
                  <a:pt x="236259" y="166276"/>
                </a:lnTo>
                <a:lnTo>
                  <a:pt x="234154" y="166802"/>
                </a:lnTo>
                <a:lnTo>
                  <a:pt x="234154" y="166802"/>
                </a:lnTo>
                <a:lnTo>
                  <a:pt x="156804" y="166802"/>
                </a:lnTo>
                <a:lnTo>
                  <a:pt x="156804" y="166802"/>
                </a:lnTo>
                <a:lnTo>
                  <a:pt x="154700" y="166802"/>
                </a:lnTo>
                <a:lnTo>
                  <a:pt x="153121" y="167328"/>
                </a:lnTo>
                <a:lnTo>
                  <a:pt x="151542" y="168380"/>
                </a:lnTo>
                <a:lnTo>
                  <a:pt x="150490" y="170485"/>
                </a:lnTo>
                <a:lnTo>
                  <a:pt x="150490" y="170485"/>
                </a:lnTo>
                <a:lnTo>
                  <a:pt x="149438" y="172590"/>
                </a:lnTo>
                <a:lnTo>
                  <a:pt x="147333" y="173642"/>
                </a:lnTo>
                <a:lnTo>
                  <a:pt x="145228" y="174695"/>
                </a:lnTo>
                <a:lnTo>
                  <a:pt x="143123" y="174695"/>
                </a:lnTo>
                <a:lnTo>
                  <a:pt x="143123" y="174695"/>
                </a:lnTo>
                <a:lnTo>
                  <a:pt x="100502" y="174695"/>
                </a:lnTo>
                <a:lnTo>
                  <a:pt x="100502" y="174695"/>
                </a:lnTo>
                <a:lnTo>
                  <a:pt x="98397" y="174695"/>
                </a:lnTo>
                <a:lnTo>
                  <a:pt x="96293" y="173642"/>
                </a:lnTo>
                <a:lnTo>
                  <a:pt x="94714" y="172590"/>
                </a:lnTo>
                <a:lnTo>
                  <a:pt x="93136" y="170485"/>
                </a:lnTo>
                <a:lnTo>
                  <a:pt x="93136" y="170485"/>
                </a:lnTo>
                <a:lnTo>
                  <a:pt x="92083" y="168380"/>
                </a:lnTo>
                <a:lnTo>
                  <a:pt x="90505" y="167328"/>
                </a:lnTo>
                <a:lnTo>
                  <a:pt x="88926" y="166802"/>
                </a:lnTo>
                <a:lnTo>
                  <a:pt x="86821" y="166802"/>
                </a:lnTo>
                <a:lnTo>
                  <a:pt x="86821" y="166802"/>
                </a:lnTo>
                <a:lnTo>
                  <a:pt x="28414" y="166802"/>
                </a:lnTo>
                <a:lnTo>
                  <a:pt x="28414" y="166802"/>
                </a:lnTo>
                <a:lnTo>
                  <a:pt x="7893" y="166802"/>
                </a:lnTo>
                <a:lnTo>
                  <a:pt x="7893" y="166802"/>
                </a:lnTo>
                <a:lnTo>
                  <a:pt x="6841" y="166802"/>
                </a:lnTo>
                <a:lnTo>
                  <a:pt x="5788" y="167328"/>
                </a:lnTo>
                <a:lnTo>
                  <a:pt x="5788" y="167854"/>
                </a:lnTo>
                <a:lnTo>
                  <a:pt x="5788" y="167854"/>
                </a:lnTo>
                <a:lnTo>
                  <a:pt x="6314" y="170485"/>
                </a:lnTo>
                <a:lnTo>
                  <a:pt x="6314" y="170485"/>
                </a:lnTo>
                <a:lnTo>
                  <a:pt x="8945" y="173116"/>
                </a:lnTo>
                <a:lnTo>
                  <a:pt x="11576" y="175221"/>
                </a:lnTo>
                <a:lnTo>
                  <a:pt x="14733" y="177326"/>
                </a:lnTo>
                <a:lnTo>
                  <a:pt x="16312" y="177326"/>
                </a:lnTo>
                <a:lnTo>
                  <a:pt x="18417" y="177852"/>
                </a:lnTo>
                <a:lnTo>
                  <a:pt x="18417" y="177852"/>
                </a:lnTo>
                <a:lnTo>
                  <a:pt x="70509" y="177326"/>
                </a:lnTo>
                <a:lnTo>
                  <a:pt x="122076" y="177326"/>
                </a:lnTo>
                <a:lnTo>
                  <a:pt x="122076" y="177326"/>
                </a:lnTo>
                <a:close/>
                <a:moveTo>
                  <a:pt x="201004" y="53145"/>
                </a:moveTo>
                <a:lnTo>
                  <a:pt x="201004" y="53145"/>
                </a:lnTo>
                <a:lnTo>
                  <a:pt x="206266" y="48409"/>
                </a:lnTo>
                <a:lnTo>
                  <a:pt x="207845" y="45778"/>
                </a:lnTo>
                <a:lnTo>
                  <a:pt x="209949" y="42621"/>
                </a:lnTo>
                <a:lnTo>
                  <a:pt x="211002" y="39990"/>
                </a:lnTo>
                <a:lnTo>
                  <a:pt x="212054" y="36833"/>
                </a:lnTo>
                <a:lnTo>
                  <a:pt x="212054" y="33150"/>
                </a:lnTo>
                <a:lnTo>
                  <a:pt x="212054" y="28940"/>
                </a:lnTo>
                <a:lnTo>
                  <a:pt x="212054" y="28940"/>
                </a:lnTo>
                <a:lnTo>
                  <a:pt x="211528" y="24731"/>
                </a:lnTo>
                <a:lnTo>
                  <a:pt x="211528" y="20521"/>
                </a:lnTo>
                <a:lnTo>
                  <a:pt x="212054" y="12629"/>
                </a:lnTo>
                <a:lnTo>
                  <a:pt x="212054" y="12629"/>
                </a:lnTo>
                <a:lnTo>
                  <a:pt x="211528" y="9471"/>
                </a:lnTo>
                <a:lnTo>
                  <a:pt x="211002" y="7893"/>
                </a:lnTo>
                <a:lnTo>
                  <a:pt x="209423" y="6840"/>
                </a:lnTo>
                <a:lnTo>
                  <a:pt x="207318" y="6840"/>
                </a:lnTo>
                <a:lnTo>
                  <a:pt x="207318" y="6840"/>
                </a:lnTo>
                <a:lnTo>
                  <a:pt x="37360" y="6840"/>
                </a:lnTo>
                <a:lnTo>
                  <a:pt x="37360" y="6840"/>
                </a:lnTo>
                <a:lnTo>
                  <a:pt x="35255" y="6840"/>
                </a:lnTo>
                <a:lnTo>
                  <a:pt x="33676" y="7893"/>
                </a:lnTo>
                <a:lnTo>
                  <a:pt x="33150" y="9998"/>
                </a:lnTo>
                <a:lnTo>
                  <a:pt x="32624" y="12629"/>
                </a:lnTo>
                <a:lnTo>
                  <a:pt x="32624" y="12629"/>
                </a:lnTo>
                <a:lnTo>
                  <a:pt x="32624" y="154699"/>
                </a:lnTo>
                <a:lnTo>
                  <a:pt x="32624" y="154699"/>
                </a:lnTo>
                <a:lnTo>
                  <a:pt x="33150" y="157330"/>
                </a:lnTo>
                <a:lnTo>
                  <a:pt x="33676" y="159435"/>
                </a:lnTo>
                <a:lnTo>
                  <a:pt x="35255" y="160488"/>
                </a:lnTo>
                <a:lnTo>
                  <a:pt x="37360" y="160488"/>
                </a:lnTo>
                <a:lnTo>
                  <a:pt x="37360" y="160488"/>
                </a:lnTo>
                <a:lnTo>
                  <a:pt x="89452" y="160488"/>
                </a:lnTo>
                <a:lnTo>
                  <a:pt x="141545" y="160488"/>
                </a:lnTo>
                <a:lnTo>
                  <a:pt x="141545" y="160488"/>
                </a:lnTo>
                <a:lnTo>
                  <a:pt x="207318" y="160488"/>
                </a:lnTo>
                <a:lnTo>
                  <a:pt x="207318" y="160488"/>
                </a:lnTo>
                <a:lnTo>
                  <a:pt x="208897" y="160488"/>
                </a:lnTo>
                <a:lnTo>
                  <a:pt x="210476" y="160488"/>
                </a:lnTo>
                <a:lnTo>
                  <a:pt x="211002" y="160488"/>
                </a:lnTo>
                <a:lnTo>
                  <a:pt x="211528" y="159435"/>
                </a:lnTo>
                <a:lnTo>
                  <a:pt x="212054" y="157330"/>
                </a:lnTo>
                <a:lnTo>
                  <a:pt x="212054" y="157330"/>
                </a:lnTo>
                <a:lnTo>
                  <a:pt x="212054" y="102607"/>
                </a:lnTo>
                <a:lnTo>
                  <a:pt x="212054" y="102607"/>
                </a:lnTo>
                <a:lnTo>
                  <a:pt x="207318" y="107343"/>
                </a:lnTo>
                <a:lnTo>
                  <a:pt x="205214" y="109973"/>
                </a:lnTo>
                <a:lnTo>
                  <a:pt x="203635" y="112604"/>
                </a:lnTo>
                <a:lnTo>
                  <a:pt x="202057" y="115235"/>
                </a:lnTo>
                <a:lnTo>
                  <a:pt x="201004" y="118919"/>
                </a:lnTo>
                <a:lnTo>
                  <a:pt x="201004" y="122076"/>
                </a:lnTo>
                <a:lnTo>
                  <a:pt x="201004" y="126285"/>
                </a:lnTo>
                <a:lnTo>
                  <a:pt x="201004" y="126285"/>
                </a:lnTo>
                <a:lnTo>
                  <a:pt x="201530" y="131021"/>
                </a:lnTo>
                <a:lnTo>
                  <a:pt x="201530" y="135757"/>
                </a:lnTo>
                <a:lnTo>
                  <a:pt x="201530" y="145754"/>
                </a:lnTo>
                <a:lnTo>
                  <a:pt x="201530" y="145754"/>
                </a:lnTo>
                <a:lnTo>
                  <a:pt x="201530" y="148385"/>
                </a:lnTo>
                <a:lnTo>
                  <a:pt x="200478" y="149964"/>
                </a:lnTo>
                <a:lnTo>
                  <a:pt x="199426" y="151016"/>
                </a:lnTo>
                <a:lnTo>
                  <a:pt x="197321" y="151016"/>
                </a:lnTo>
                <a:lnTo>
                  <a:pt x="197321" y="151016"/>
                </a:lnTo>
                <a:lnTo>
                  <a:pt x="47883" y="151016"/>
                </a:lnTo>
                <a:lnTo>
                  <a:pt x="47883" y="151016"/>
                </a:lnTo>
                <a:lnTo>
                  <a:pt x="45252" y="151016"/>
                </a:lnTo>
                <a:lnTo>
                  <a:pt x="44200" y="149964"/>
                </a:lnTo>
                <a:lnTo>
                  <a:pt x="43148" y="147859"/>
                </a:lnTo>
                <a:lnTo>
                  <a:pt x="43148" y="145228"/>
                </a:lnTo>
                <a:lnTo>
                  <a:pt x="43148" y="145228"/>
                </a:lnTo>
                <a:lnTo>
                  <a:pt x="43148" y="28414"/>
                </a:lnTo>
                <a:lnTo>
                  <a:pt x="43148" y="28414"/>
                </a:lnTo>
                <a:lnTo>
                  <a:pt x="43148" y="25783"/>
                </a:lnTo>
                <a:lnTo>
                  <a:pt x="44200" y="24205"/>
                </a:lnTo>
                <a:lnTo>
                  <a:pt x="45252" y="23152"/>
                </a:lnTo>
                <a:lnTo>
                  <a:pt x="47883" y="22626"/>
                </a:lnTo>
                <a:lnTo>
                  <a:pt x="47883" y="22626"/>
                </a:lnTo>
                <a:lnTo>
                  <a:pt x="197321" y="22626"/>
                </a:lnTo>
                <a:lnTo>
                  <a:pt x="197321" y="22626"/>
                </a:lnTo>
                <a:lnTo>
                  <a:pt x="199426" y="23152"/>
                </a:lnTo>
                <a:lnTo>
                  <a:pt x="200478" y="24205"/>
                </a:lnTo>
                <a:lnTo>
                  <a:pt x="201530" y="25783"/>
                </a:lnTo>
                <a:lnTo>
                  <a:pt x="201530" y="28414"/>
                </a:lnTo>
                <a:lnTo>
                  <a:pt x="201530" y="28414"/>
                </a:lnTo>
                <a:lnTo>
                  <a:pt x="201004" y="39990"/>
                </a:lnTo>
                <a:lnTo>
                  <a:pt x="201004" y="53145"/>
                </a:lnTo>
                <a:lnTo>
                  <a:pt x="201004" y="53145"/>
                </a:lnTo>
                <a:close/>
                <a:moveTo>
                  <a:pt x="121550" y="28414"/>
                </a:moveTo>
                <a:lnTo>
                  <a:pt x="121550" y="28414"/>
                </a:lnTo>
                <a:lnTo>
                  <a:pt x="53145" y="28414"/>
                </a:lnTo>
                <a:lnTo>
                  <a:pt x="53145" y="28414"/>
                </a:lnTo>
                <a:lnTo>
                  <a:pt x="50514" y="28940"/>
                </a:lnTo>
                <a:lnTo>
                  <a:pt x="48936" y="29993"/>
                </a:lnTo>
                <a:lnTo>
                  <a:pt x="48410" y="32098"/>
                </a:lnTo>
                <a:lnTo>
                  <a:pt x="47883" y="35255"/>
                </a:lnTo>
                <a:lnTo>
                  <a:pt x="47883" y="35255"/>
                </a:lnTo>
                <a:lnTo>
                  <a:pt x="48410" y="86295"/>
                </a:lnTo>
                <a:lnTo>
                  <a:pt x="47883" y="137335"/>
                </a:lnTo>
                <a:lnTo>
                  <a:pt x="47883" y="137335"/>
                </a:lnTo>
                <a:lnTo>
                  <a:pt x="48410" y="141019"/>
                </a:lnTo>
                <a:lnTo>
                  <a:pt x="48936" y="143123"/>
                </a:lnTo>
                <a:lnTo>
                  <a:pt x="50514" y="144176"/>
                </a:lnTo>
                <a:lnTo>
                  <a:pt x="53145" y="144176"/>
                </a:lnTo>
                <a:lnTo>
                  <a:pt x="53145" y="144176"/>
                </a:lnTo>
                <a:lnTo>
                  <a:pt x="121024" y="144176"/>
                </a:lnTo>
                <a:lnTo>
                  <a:pt x="188902" y="144176"/>
                </a:lnTo>
                <a:lnTo>
                  <a:pt x="188902" y="144176"/>
                </a:lnTo>
                <a:lnTo>
                  <a:pt x="193111" y="144176"/>
                </a:lnTo>
                <a:lnTo>
                  <a:pt x="193111" y="144176"/>
                </a:lnTo>
                <a:lnTo>
                  <a:pt x="194690" y="144176"/>
                </a:lnTo>
                <a:lnTo>
                  <a:pt x="195742" y="143650"/>
                </a:lnTo>
                <a:lnTo>
                  <a:pt x="195742" y="142597"/>
                </a:lnTo>
                <a:lnTo>
                  <a:pt x="196269" y="140492"/>
                </a:lnTo>
                <a:lnTo>
                  <a:pt x="196269" y="140492"/>
                </a:lnTo>
                <a:lnTo>
                  <a:pt x="196269" y="119445"/>
                </a:lnTo>
                <a:lnTo>
                  <a:pt x="196269" y="119445"/>
                </a:lnTo>
                <a:lnTo>
                  <a:pt x="195742" y="117340"/>
                </a:lnTo>
                <a:lnTo>
                  <a:pt x="195216" y="115762"/>
                </a:lnTo>
                <a:lnTo>
                  <a:pt x="194164" y="115235"/>
                </a:lnTo>
                <a:lnTo>
                  <a:pt x="192585" y="115762"/>
                </a:lnTo>
                <a:lnTo>
                  <a:pt x="192585" y="115762"/>
                </a:lnTo>
                <a:lnTo>
                  <a:pt x="185219" y="117866"/>
                </a:lnTo>
                <a:lnTo>
                  <a:pt x="177326" y="119971"/>
                </a:lnTo>
                <a:lnTo>
                  <a:pt x="177326" y="119971"/>
                </a:lnTo>
                <a:lnTo>
                  <a:pt x="175221" y="119971"/>
                </a:lnTo>
                <a:lnTo>
                  <a:pt x="174169" y="119445"/>
                </a:lnTo>
                <a:lnTo>
                  <a:pt x="173642" y="118919"/>
                </a:lnTo>
                <a:lnTo>
                  <a:pt x="173116" y="117340"/>
                </a:lnTo>
                <a:lnTo>
                  <a:pt x="173116" y="114183"/>
                </a:lnTo>
                <a:lnTo>
                  <a:pt x="173116" y="114183"/>
                </a:lnTo>
                <a:lnTo>
                  <a:pt x="175747" y="101028"/>
                </a:lnTo>
                <a:lnTo>
                  <a:pt x="177326" y="87874"/>
                </a:lnTo>
                <a:lnTo>
                  <a:pt x="177326" y="87874"/>
                </a:lnTo>
                <a:lnTo>
                  <a:pt x="177852" y="85243"/>
                </a:lnTo>
                <a:lnTo>
                  <a:pt x="178904" y="82612"/>
                </a:lnTo>
                <a:lnTo>
                  <a:pt x="179957" y="79981"/>
                </a:lnTo>
                <a:lnTo>
                  <a:pt x="181535" y="78402"/>
                </a:lnTo>
                <a:lnTo>
                  <a:pt x="181535" y="78402"/>
                </a:lnTo>
                <a:lnTo>
                  <a:pt x="185745" y="74193"/>
                </a:lnTo>
                <a:lnTo>
                  <a:pt x="189428" y="69457"/>
                </a:lnTo>
                <a:lnTo>
                  <a:pt x="192059" y="64721"/>
                </a:lnTo>
                <a:lnTo>
                  <a:pt x="194164" y="59459"/>
                </a:lnTo>
                <a:lnTo>
                  <a:pt x="195742" y="53671"/>
                </a:lnTo>
                <a:lnTo>
                  <a:pt x="196269" y="47883"/>
                </a:lnTo>
                <a:lnTo>
                  <a:pt x="196269" y="41569"/>
                </a:lnTo>
                <a:lnTo>
                  <a:pt x="195742" y="34728"/>
                </a:lnTo>
                <a:lnTo>
                  <a:pt x="195742" y="34728"/>
                </a:lnTo>
                <a:lnTo>
                  <a:pt x="195216" y="32098"/>
                </a:lnTo>
                <a:lnTo>
                  <a:pt x="194690" y="29993"/>
                </a:lnTo>
                <a:lnTo>
                  <a:pt x="193111" y="28940"/>
                </a:lnTo>
                <a:lnTo>
                  <a:pt x="191007" y="28414"/>
                </a:lnTo>
                <a:lnTo>
                  <a:pt x="191007" y="28414"/>
                </a:lnTo>
                <a:lnTo>
                  <a:pt x="156804" y="28940"/>
                </a:lnTo>
                <a:lnTo>
                  <a:pt x="121550" y="28414"/>
                </a:lnTo>
                <a:lnTo>
                  <a:pt x="121550" y="28414"/>
                </a:lnTo>
                <a:close/>
                <a:moveTo>
                  <a:pt x="218368" y="33150"/>
                </a:moveTo>
                <a:lnTo>
                  <a:pt x="218368" y="33150"/>
                </a:lnTo>
                <a:lnTo>
                  <a:pt x="222578" y="27362"/>
                </a:lnTo>
                <a:lnTo>
                  <a:pt x="226787" y="21048"/>
                </a:lnTo>
                <a:lnTo>
                  <a:pt x="226787" y="21048"/>
                </a:lnTo>
                <a:lnTo>
                  <a:pt x="228892" y="18943"/>
                </a:lnTo>
                <a:lnTo>
                  <a:pt x="230997" y="17364"/>
                </a:lnTo>
                <a:lnTo>
                  <a:pt x="233102" y="16838"/>
                </a:lnTo>
                <a:lnTo>
                  <a:pt x="235206" y="16312"/>
                </a:lnTo>
                <a:lnTo>
                  <a:pt x="237311" y="16838"/>
                </a:lnTo>
                <a:lnTo>
                  <a:pt x="239416" y="17364"/>
                </a:lnTo>
                <a:lnTo>
                  <a:pt x="241521" y="18943"/>
                </a:lnTo>
                <a:lnTo>
                  <a:pt x="243626" y="21048"/>
                </a:lnTo>
                <a:lnTo>
                  <a:pt x="243626" y="21048"/>
                </a:lnTo>
                <a:lnTo>
                  <a:pt x="250992" y="30519"/>
                </a:lnTo>
                <a:lnTo>
                  <a:pt x="250992" y="30519"/>
                </a:lnTo>
                <a:lnTo>
                  <a:pt x="252571" y="33150"/>
                </a:lnTo>
                <a:lnTo>
                  <a:pt x="254149" y="35781"/>
                </a:lnTo>
                <a:lnTo>
                  <a:pt x="254675" y="38938"/>
                </a:lnTo>
                <a:lnTo>
                  <a:pt x="254675" y="41569"/>
                </a:lnTo>
                <a:lnTo>
                  <a:pt x="254675" y="44200"/>
                </a:lnTo>
                <a:lnTo>
                  <a:pt x="253623" y="46831"/>
                </a:lnTo>
                <a:lnTo>
                  <a:pt x="252571" y="49988"/>
                </a:lnTo>
                <a:lnTo>
                  <a:pt x="250466" y="52619"/>
                </a:lnTo>
                <a:lnTo>
                  <a:pt x="250466" y="52619"/>
                </a:lnTo>
                <a:lnTo>
                  <a:pt x="219421" y="91557"/>
                </a:lnTo>
                <a:lnTo>
                  <a:pt x="219421" y="91557"/>
                </a:lnTo>
                <a:lnTo>
                  <a:pt x="218368" y="93662"/>
                </a:lnTo>
                <a:lnTo>
                  <a:pt x="217316" y="95766"/>
                </a:lnTo>
                <a:lnTo>
                  <a:pt x="216790" y="97871"/>
                </a:lnTo>
                <a:lnTo>
                  <a:pt x="216264" y="101028"/>
                </a:lnTo>
                <a:lnTo>
                  <a:pt x="216264" y="101028"/>
                </a:lnTo>
                <a:lnTo>
                  <a:pt x="216790" y="128390"/>
                </a:lnTo>
                <a:lnTo>
                  <a:pt x="216264" y="155226"/>
                </a:lnTo>
                <a:lnTo>
                  <a:pt x="216264" y="155226"/>
                </a:lnTo>
                <a:lnTo>
                  <a:pt x="216264" y="157857"/>
                </a:lnTo>
                <a:lnTo>
                  <a:pt x="216790" y="159435"/>
                </a:lnTo>
                <a:lnTo>
                  <a:pt x="218368" y="160488"/>
                </a:lnTo>
                <a:lnTo>
                  <a:pt x="219947" y="160488"/>
                </a:lnTo>
                <a:lnTo>
                  <a:pt x="219947" y="160488"/>
                </a:lnTo>
                <a:lnTo>
                  <a:pt x="228366" y="160488"/>
                </a:lnTo>
                <a:lnTo>
                  <a:pt x="236259" y="160488"/>
                </a:lnTo>
                <a:lnTo>
                  <a:pt x="236259" y="160488"/>
                </a:lnTo>
                <a:lnTo>
                  <a:pt x="238364" y="161014"/>
                </a:lnTo>
                <a:lnTo>
                  <a:pt x="240468" y="161540"/>
                </a:lnTo>
                <a:lnTo>
                  <a:pt x="242047" y="163119"/>
                </a:lnTo>
                <a:lnTo>
                  <a:pt x="243099" y="165749"/>
                </a:lnTo>
                <a:lnTo>
                  <a:pt x="243099" y="165749"/>
                </a:lnTo>
                <a:lnTo>
                  <a:pt x="243099" y="168907"/>
                </a:lnTo>
                <a:lnTo>
                  <a:pt x="243099" y="171011"/>
                </a:lnTo>
                <a:lnTo>
                  <a:pt x="242047" y="173642"/>
                </a:lnTo>
                <a:lnTo>
                  <a:pt x="240468" y="175747"/>
                </a:lnTo>
                <a:lnTo>
                  <a:pt x="240468" y="175747"/>
                </a:lnTo>
                <a:lnTo>
                  <a:pt x="236785" y="179430"/>
                </a:lnTo>
                <a:lnTo>
                  <a:pt x="232576" y="182061"/>
                </a:lnTo>
                <a:lnTo>
                  <a:pt x="227840" y="184166"/>
                </a:lnTo>
                <a:lnTo>
                  <a:pt x="223104" y="184692"/>
                </a:lnTo>
                <a:lnTo>
                  <a:pt x="223104" y="184692"/>
                </a:lnTo>
                <a:lnTo>
                  <a:pt x="120497" y="184166"/>
                </a:lnTo>
                <a:lnTo>
                  <a:pt x="18417" y="184692"/>
                </a:lnTo>
                <a:lnTo>
                  <a:pt x="18417" y="184692"/>
                </a:lnTo>
                <a:lnTo>
                  <a:pt x="15786" y="184166"/>
                </a:lnTo>
                <a:lnTo>
                  <a:pt x="13155" y="183640"/>
                </a:lnTo>
                <a:lnTo>
                  <a:pt x="11050" y="182587"/>
                </a:lnTo>
                <a:lnTo>
                  <a:pt x="8945" y="181535"/>
                </a:lnTo>
                <a:lnTo>
                  <a:pt x="5262" y="178378"/>
                </a:lnTo>
                <a:lnTo>
                  <a:pt x="2105" y="174695"/>
                </a:lnTo>
                <a:lnTo>
                  <a:pt x="2105" y="174695"/>
                </a:lnTo>
                <a:lnTo>
                  <a:pt x="526" y="172590"/>
                </a:lnTo>
                <a:lnTo>
                  <a:pt x="0" y="170485"/>
                </a:lnTo>
                <a:lnTo>
                  <a:pt x="0" y="167854"/>
                </a:lnTo>
                <a:lnTo>
                  <a:pt x="526" y="165223"/>
                </a:lnTo>
                <a:lnTo>
                  <a:pt x="526" y="165223"/>
                </a:lnTo>
                <a:lnTo>
                  <a:pt x="1579" y="163119"/>
                </a:lnTo>
                <a:lnTo>
                  <a:pt x="3157" y="162066"/>
                </a:lnTo>
                <a:lnTo>
                  <a:pt x="4736" y="161014"/>
                </a:lnTo>
                <a:lnTo>
                  <a:pt x="6841" y="161014"/>
                </a:lnTo>
                <a:lnTo>
                  <a:pt x="6841" y="161014"/>
                </a:lnTo>
                <a:lnTo>
                  <a:pt x="14733" y="161014"/>
                </a:lnTo>
                <a:lnTo>
                  <a:pt x="22626" y="161014"/>
                </a:lnTo>
                <a:lnTo>
                  <a:pt x="22626" y="161014"/>
                </a:lnTo>
                <a:lnTo>
                  <a:pt x="24731" y="160488"/>
                </a:lnTo>
                <a:lnTo>
                  <a:pt x="26310" y="159961"/>
                </a:lnTo>
                <a:lnTo>
                  <a:pt x="26836" y="157857"/>
                </a:lnTo>
                <a:lnTo>
                  <a:pt x="27362" y="154699"/>
                </a:lnTo>
                <a:lnTo>
                  <a:pt x="27362" y="154699"/>
                </a:lnTo>
                <a:lnTo>
                  <a:pt x="27362" y="12629"/>
                </a:lnTo>
                <a:lnTo>
                  <a:pt x="27362" y="12629"/>
                </a:lnTo>
                <a:lnTo>
                  <a:pt x="27362" y="8419"/>
                </a:lnTo>
                <a:lnTo>
                  <a:pt x="27362" y="6840"/>
                </a:lnTo>
                <a:lnTo>
                  <a:pt x="27888" y="4736"/>
                </a:lnTo>
                <a:lnTo>
                  <a:pt x="27888" y="4736"/>
                </a:lnTo>
                <a:lnTo>
                  <a:pt x="29467" y="2631"/>
                </a:lnTo>
                <a:lnTo>
                  <a:pt x="31571" y="1579"/>
                </a:lnTo>
                <a:lnTo>
                  <a:pt x="33150" y="526"/>
                </a:lnTo>
                <a:lnTo>
                  <a:pt x="35255" y="526"/>
                </a:lnTo>
                <a:lnTo>
                  <a:pt x="35255" y="526"/>
                </a:lnTo>
                <a:lnTo>
                  <a:pt x="121550" y="526"/>
                </a:lnTo>
                <a:lnTo>
                  <a:pt x="207845" y="0"/>
                </a:lnTo>
                <a:lnTo>
                  <a:pt x="207845" y="0"/>
                </a:lnTo>
                <a:lnTo>
                  <a:pt x="210476" y="526"/>
                </a:lnTo>
                <a:lnTo>
                  <a:pt x="212054" y="1052"/>
                </a:lnTo>
                <a:lnTo>
                  <a:pt x="213633" y="1579"/>
                </a:lnTo>
                <a:lnTo>
                  <a:pt x="215211" y="2631"/>
                </a:lnTo>
                <a:lnTo>
                  <a:pt x="215738" y="4210"/>
                </a:lnTo>
                <a:lnTo>
                  <a:pt x="216264" y="6314"/>
                </a:lnTo>
                <a:lnTo>
                  <a:pt x="216790" y="11576"/>
                </a:lnTo>
                <a:lnTo>
                  <a:pt x="216790" y="11576"/>
                </a:lnTo>
                <a:lnTo>
                  <a:pt x="216790" y="32098"/>
                </a:lnTo>
                <a:lnTo>
                  <a:pt x="216790" y="32098"/>
                </a:lnTo>
                <a:lnTo>
                  <a:pt x="217316" y="32624"/>
                </a:lnTo>
                <a:lnTo>
                  <a:pt x="218368" y="33150"/>
                </a:lnTo>
                <a:lnTo>
                  <a:pt x="218368" y="3315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168" name="Shape 168"/>
        <p:cNvGrpSpPr/>
        <p:nvPr/>
      </p:nvGrpSpPr>
      <p:grpSpPr>
        <a:xfrm>
          <a:off x="0" y="0"/>
          <a:ext cx="0" cy="0"/>
          <a:chOff x="0" y="0"/>
          <a:chExt cx="0" cy="0"/>
        </a:xfrm>
      </p:grpSpPr>
      <p:sp>
        <p:nvSpPr>
          <p:cNvPr id="169" name="Google Shape;169;p19"/>
          <p:cNvSpPr txBox="1"/>
          <p:nvPr/>
        </p:nvSpPr>
        <p:spPr>
          <a:xfrm>
            <a:off x="10210800" y="670253"/>
            <a:ext cx="6893400" cy="765600"/>
          </a:xfrm>
          <a:prstGeom prst="rect">
            <a:avLst/>
          </a:prstGeom>
          <a:noFill/>
          <a:ln>
            <a:noFill/>
          </a:ln>
        </p:spPr>
        <p:txBody>
          <a:bodyPr anchorCtr="0" anchor="t" bIns="0" lIns="0" spcFirstLastPara="1" rIns="0" wrap="square" tIns="0">
            <a:spAutoFit/>
          </a:bodyPr>
          <a:lstStyle/>
          <a:p>
            <a:pPr indent="0" lvl="0" marL="0" marR="0" rtl="0" algn="l">
              <a:lnSpc>
                <a:spcPct val="170024"/>
              </a:lnSpc>
              <a:spcBef>
                <a:spcPts val="0"/>
              </a:spcBef>
              <a:spcAft>
                <a:spcPts val="0"/>
              </a:spcAft>
              <a:buNone/>
            </a:pPr>
            <a:r>
              <a:rPr b="1" lang="en-US" sz="4974">
                <a:solidFill>
                  <a:srgbClr val="454DD8"/>
                </a:solidFill>
                <a:latin typeface="Poppins"/>
                <a:ea typeface="Poppins"/>
                <a:cs typeface="Poppins"/>
                <a:sym typeface="Poppins"/>
              </a:rPr>
              <a:t>Let’s Connect</a:t>
            </a:r>
            <a:endParaRPr/>
          </a:p>
        </p:txBody>
      </p:sp>
      <p:sp>
        <p:nvSpPr>
          <p:cNvPr id="170" name="Google Shape;170;p19"/>
          <p:cNvSpPr txBox="1"/>
          <p:nvPr/>
        </p:nvSpPr>
        <p:spPr>
          <a:xfrm>
            <a:off x="9617225" y="1435850"/>
            <a:ext cx="6679500" cy="8072100"/>
          </a:xfrm>
          <a:prstGeom prst="rect">
            <a:avLst/>
          </a:prstGeom>
          <a:noFill/>
          <a:ln>
            <a:noFill/>
          </a:ln>
        </p:spPr>
        <p:txBody>
          <a:bodyPr anchorCtr="0" anchor="t" bIns="0" lIns="0" spcFirstLastPara="1" rIns="0" wrap="square" tIns="0">
            <a:spAutoFit/>
          </a:bodyPr>
          <a:lstStyle/>
          <a:p>
            <a:pPr indent="0" lvl="0" marL="0" marR="0" rtl="0" algn="l">
              <a:lnSpc>
                <a:spcPct val="169997"/>
              </a:lnSpc>
              <a:spcBef>
                <a:spcPts val="0"/>
              </a:spcBef>
              <a:spcAft>
                <a:spcPts val="0"/>
              </a:spcAft>
              <a:buNone/>
            </a:pPr>
            <a:r>
              <a:rPr lang="en-US" sz="3600" u="sng">
                <a:solidFill>
                  <a:schemeClr val="hlink"/>
                </a:solidFill>
                <a:latin typeface="Poppins"/>
                <a:ea typeface="Poppins"/>
                <a:cs typeface="Poppins"/>
                <a:sym typeface="Poppins"/>
                <a:hlinkClick r:id="rId3"/>
              </a:rPr>
              <a:t>noah.tiffany0530@gmail.com</a:t>
            </a:r>
            <a:endParaRPr sz="3600">
              <a:solidFill>
                <a:srgbClr val="362622"/>
              </a:solidFill>
              <a:latin typeface="Poppins"/>
              <a:ea typeface="Poppins"/>
              <a:cs typeface="Poppins"/>
              <a:sym typeface="Poppins"/>
            </a:endParaRPr>
          </a:p>
          <a:p>
            <a:pPr indent="0" lvl="0" marL="0" marR="0" rtl="0" algn="l">
              <a:lnSpc>
                <a:spcPct val="169997"/>
              </a:lnSpc>
              <a:spcBef>
                <a:spcPts val="0"/>
              </a:spcBef>
              <a:spcAft>
                <a:spcPts val="0"/>
              </a:spcAft>
              <a:buNone/>
            </a:pPr>
            <a:r>
              <a:rPr lang="en-US" sz="3600">
                <a:solidFill>
                  <a:srgbClr val="383FB7"/>
                </a:solidFill>
                <a:latin typeface="Poppins"/>
                <a:ea typeface="Poppins"/>
                <a:cs typeface="Poppins"/>
                <a:sym typeface="Poppins"/>
              </a:rPr>
              <a:t>linkedin: </a:t>
            </a:r>
            <a:r>
              <a:rPr lang="en-US" sz="3600" u="sng">
                <a:solidFill>
                  <a:schemeClr val="hlink"/>
                </a:solidFill>
                <a:latin typeface="Poppins"/>
                <a:ea typeface="Poppins"/>
                <a:cs typeface="Poppins"/>
                <a:sym typeface="Poppins"/>
                <a:hlinkClick r:id="rId4"/>
              </a:rPr>
              <a:t>www.linkedin.com/in/noah-tiffany-74243531</a:t>
            </a:r>
            <a:r>
              <a:rPr lang="en-US" sz="3600" u="sng">
                <a:solidFill>
                  <a:schemeClr val="hlink"/>
                </a:solidFill>
                <a:latin typeface="Poppins"/>
                <a:ea typeface="Poppins"/>
                <a:cs typeface="Poppins"/>
                <a:sym typeface="Poppins"/>
                <a:hlinkClick r:id="rId5"/>
              </a:rPr>
              <a:t>5</a:t>
            </a:r>
            <a:endParaRPr sz="3600">
              <a:solidFill>
                <a:srgbClr val="362622"/>
              </a:solidFill>
              <a:latin typeface="Poppins"/>
              <a:ea typeface="Poppins"/>
              <a:cs typeface="Poppins"/>
              <a:sym typeface="Poppins"/>
            </a:endParaRPr>
          </a:p>
          <a:p>
            <a:pPr indent="0" lvl="0" marL="0" marR="0" rtl="0" algn="l">
              <a:lnSpc>
                <a:spcPct val="169997"/>
              </a:lnSpc>
              <a:spcBef>
                <a:spcPts val="0"/>
              </a:spcBef>
              <a:spcAft>
                <a:spcPts val="0"/>
              </a:spcAft>
              <a:buNone/>
            </a:pPr>
            <a:r>
              <a:rPr lang="en-US" sz="3600">
                <a:solidFill>
                  <a:srgbClr val="383FB7"/>
                </a:solidFill>
                <a:latin typeface="Poppins"/>
                <a:ea typeface="Poppins"/>
                <a:cs typeface="Poppins"/>
                <a:sym typeface="Poppins"/>
              </a:rPr>
              <a:t>Special thanks to Brett Mcwilliam for helping me with this project</a:t>
            </a:r>
            <a:endParaRPr sz="3600">
              <a:solidFill>
                <a:srgbClr val="383FB7"/>
              </a:solidFill>
              <a:latin typeface="Poppins"/>
              <a:ea typeface="Poppins"/>
              <a:cs typeface="Poppins"/>
              <a:sym typeface="Poppins"/>
            </a:endParaRPr>
          </a:p>
          <a:p>
            <a:pPr indent="0" lvl="0" marL="0" marR="0" rtl="0" algn="l">
              <a:lnSpc>
                <a:spcPct val="169997"/>
              </a:lnSpc>
              <a:spcBef>
                <a:spcPts val="0"/>
              </a:spcBef>
              <a:spcAft>
                <a:spcPts val="0"/>
              </a:spcAft>
              <a:buNone/>
            </a:pPr>
            <a:r>
              <a:t/>
            </a:r>
            <a:endParaRPr sz="3483">
              <a:solidFill>
                <a:srgbClr val="362622"/>
              </a:solidFill>
              <a:latin typeface="Poppins"/>
              <a:ea typeface="Poppins"/>
              <a:cs typeface="Poppins"/>
              <a:sym typeface="Poppins"/>
            </a:endParaRPr>
          </a:p>
        </p:txBody>
      </p:sp>
      <p:sp>
        <p:nvSpPr>
          <p:cNvPr id="171" name="Google Shape;171;p19"/>
          <p:cNvSpPr txBox="1"/>
          <p:nvPr/>
        </p:nvSpPr>
        <p:spPr>
          <a:xfrm>
            <a:off x="408750" y="1013650"/>
            <a:ext cx="8326500" cy="1770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1500">
                <a:solidFill>
                  <a:srgbClr val="454DD8"/>
                </a:solidFill>
                <a:latin typeface="Century Gothic"/>
                <a:ea typeface="Century Gothic"/>
                <a:cs typeface="Century Gothic"/>
                <a:sym typeface="Century Gothic"/>
              </a:rPr>
              <a:t>THANK</a:t>
            </a:r>
            <a:r>
              <a:rPr lang="en-US">
                <a:latin typeface="Century Gothic"/>
                <a:ea typeface="Century Gothic"/>
                <a:cs typeface="Century Gothic"/>
                <a:sym typeface="Century Gothic"/>
              </a:rPr>
              <a:t> </a:t>
            </a:r>
            <a:r>
              <a:rPr b="1" lang="en-US" sz="11500">
                <a:solidFill>
                  <a:srgbClr val="454DD8"/>
                </a:solidFill>
                <a:latin typeface="Century Gothic"/>
                <a:ea typeface="Century Gothic"/>
                <a:cs typeface="Century Gothic"/>
                <a:sym typeface="Century Gothic"/>
              </a:rPr>
              <a:t>YOU</a:t>
            </a:r>
            <a:endParaRPr b="1" sz="11500">
              <a:solidFill>
                <a:srgbClr val="454DD8"/>
              </a:solidFill>
              <a:latin typeface="Century Gothic"/>
              <a:ea typeface="Century Gothic"/>
              <a:cs typeface="Century Gothic"/>
              <a:sym typeface="Century Gothic"/>
            </a:endParaRPr>
          </a:p>
        </p:txBody>
      </p:sp>
      <p:pic>
        <p:nvPicPr>
          <p:cNvPr id="172" name="Google Shape;172;p19"/>
          <p:cNvPicPr preferRelativeResize="0"/>
          <p:nvPr/>
        </p:nvPicPr>
        <p:blipFill>
          <a:blip r:embed="rId6">
            <a:alphaModFix/>
          </a:blip>
          <a:stretch>
            <a:fillRect/>
          </a:stretch>
        </p:blipFill>
        <p:spPr>
          <a:xfrm>
            <a:off x="195550" y="2568175"/>
            <a:ext cx="9226350" cy="605565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